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83" r:id="rId17"/>
    <p:sldId id="269" r:id="rId18"/>
    <p:sldId id="284" r:id="rId19"/>
    <p:sldId id="270" r:id="rId20"/>
    <p:sldId id="285" r:id="rId21"/>
    <p:sldId id="272" r:id="rId22"/>
    <p:sldId id="274" r:id="rId23"/>
    <p:sldId id="276" r:id="rId24"/>
    <p:sldId id="277" r:id="rId25"/>
    <p:sldId id="278" r:id="rId26"/>
    <p:sldId id="279" r:id="rId27"/>
    <p:sldId id="280" r:id="rId28"/>
    <p:sldId id="281" r:id="rId29"/>
    <p:sldId id="282" r:id="rId30"/>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447" autoAdjust="0"/>
  </p:normalViewPr>
  <p:slideViewPr>
    <p:cSldViewPr>
      <p:cViewPr varScale="1">
        <p:scale>
          <a:sx n="49" d="100"/>
          <a:sy n="49" d="100"/>
        </p:scale>
        <p:origin x="1568"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013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7305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43322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5808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346399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72690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92091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45557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919782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81620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58345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87773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432785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73547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536953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73682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17982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37428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513560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078081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643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927577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39222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94396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01134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08943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3140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Microsoft Sans Serif"/>
                <a:cs typeface="Microsoft Sans Serif"/>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61950" y="502284"/>
            <a:ext cx="9144000" cy="3627120"/>
          </a:xfrm>
          <a:custGeom>
            <a:avLst/>
            <a:gdLst/>
            <a:ahLst/>
            <a:cxnLst/>
            <a:rect l="l" t="t" r="r" b="b"/>
            <a:pathLst>
              <a:path w="9144000" h="3627120">
                <a:moveTo>
                  <a:pt x="0" y="0"/>
                </a:moveTo>
                <a:lnTo>
                  <a:pt x="0" y="3626993"/>
                </a:lnTo>
                <a:lnTo>
                  <a:pt x="9144000" y="3626993"/>
                </a:lnTo>
                <a:lnTo>
                  <a:pt x="9144000" y="0"/>
                </a:lnTo>
                <a:lnTo>
                  <a:pt x="0" y="0"/>
                </a:lnTo>
                <a:close/>
              </a:path>
            </a:pathLst>
          </a:custGeom>
          <a:solidFill>
            <a:srgbClr val="C0C0C0"/>
          </a:solidFill>
        </p:spPr>
        <p:txBody>
          <a:bodyPr wrap="square" lIns="0" tIns="0" rIns="0" bIns="0" rtlCol="0"/>
          <a:lstStyle/>
          <a:p>
            <a:endParaRPr/>
          </a:p>
        </p:txBody>
      </p:sp>
      <p:sp>
        <p:nvSpPr>
          <p:cNvPr id="17" name="bk object 17"/>
          <p:cNvSpPr/>
          <p:nvPr/>
        </p:nvSpPr>
        <p:spPr>
          <a:xfrm>
            <a:off x="361950" y="447040"/>
            <a:ext cx="9258300" cy="6867525"/>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457200"/>
            <a:ext cx="9144000" cy="6858000"/>
          </a:xfrm>
          <a:custGeom>
            <a:avLst/>
            <a:gdLst/>
            <a:ahLst/>
            <a:cxnLst/>
            <a:rect l="l" t="t" r="r" b="b"/>
            <a:pathLst>
              <a:path w="9144000" h="6858000">
                <a:moveTo>
                  <a:pt x="0" y="0"/>
                </a:moveTo>
                <a:lnTo>
                  <a:pt x="0" y="6858000"/>
                </a:lnTo>
                <a:lnTo>
                  <a:pt x="9144000" y="6858000"/>
                </a:lnTo>
                <a:lnTo>
                  <a:pt x="9144000" y="0"/>
                </a:lnTo>
                <a:lnTo>
                  <a:pt x="0" y="0"/>
                </a:lnTo>
                <a:close/>
              </a:path>
            </a:pathLst>
          </a:custGeom>
          <a:solidFill>
            <a:srgbClr val="C0C0C0"/>
          </a:solidFill>
        </p:spPr>
        <p:txBody>
          <a:bodyPr wrap="square" lIns="0" tIns="0" rIns="0" bIns="0" rtlCol="0"/>
          <a:lstStyle/>
          <a:p>
            <a:endParaRPr/>
          </a:p>
        </p:txBody>
      </p:sp>
      <p:sp>
        <p:nvSpPr>
          <p:cNvPr id="2" name="Holder 2"/>
          <p:cNvSpPr>
            <a:spLocks noGrp="1"/>
          </p:cNvSpPr>
          <p:nvPr>
            <p:ph type="title"/>
          </p:nvPr>
        </p:nvSpPr>
        <p:spPr>
          <a:xfrm>
            <a:off x="885190" y="665659"/>
            <a:ext cx="8288019" cy="1207135"/>
          </a:xfrm>
          <a:prstGeom prst="rect">
            <a:avLst/>
          </a:prstGeom>
        </p:spPr>
        <p:txBody>
          <a:bodyPr wrap="square" lIns="0" tIns="0" rIns="0" bIns="0">
            <a:spAutoFit/>
          </a:bodyPr>
          <a:lstStyle>
            <a:lvl1pPr>
              <a:defRPr sz="3200" b="0" i="0">
                <a:solidFill>
                  <a:schemeClr val="bg1"/>
                </a:solidFill>
                <a:latin typeface="Microsoft Sans Serif"/>
                <a:cs typeface="Microsoft Sans Serif"/>
              </a:defRPr>
            </a:lvl1pPr>
          </a:lstStyle>
          <a:p>
            <a:endParaRPr/>
          </a:p>
        </p:txBody>
      </p:sp>
      <p:sp>
        <p:nvSpPr>
          <p:cNvPr id="3" name="Holder 3"/>
          <p:cNvSpPr>
            <a:spLocks noGrp="1"/>
          </p:cNvSpPr>
          <p:nvPr>
            <p:ph type="body" idx="1"/>
          </p:nvPr>
        </p:nvSpPr>
        <p:spPr>
          <a:xfrm>
            <a:off x="741997" y="2117485"/>
            <a:ext cx="8574405" cy="4744720"/>
          </a:xfrm>
          <a:prstGeom prst="rect">
            <a:avLst/>
          </a:prstGeom>
        </p:spPr>
        <p:txBody>
          <a:bodyPr wrap="square" lIns="0" tIns="0" rIns="0" bIns="0">
            <a:spAutoFit/>
          </a:bodyPr>
          <a:lstStyle>
            <a:lvl1pPr>
              <a:defRPr sz="22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7/23/2024</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nvcc.edu/admissions/appl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vcc.edu/about/offices/college-records-office/transfer-credit-evaluation.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atalog.nvcc.edu/preview_program.php?catoid=12&amp;poid=3057#tt8245" TargetMode="External"/><Relationship Id="rId4" Type="http://schemas.openxmlformats.org/officeDocument/2006/relationships/hyperlink" Target="https://www.nvcc.edu/academics/placement/index.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nvcc.edu/academics/divisions/health-sciences/application.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hyperlink" Target="mailto:jgibbons@nvcc.edu" TargetMode="External"/><Relationship Id="rId4" Type="http://schemas.openxmlformats.org/officeDocument/2006/relationships/hyperlink" Target="mailto:%20jgibbons@nvcc.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cahiim.org/programs/program-directory"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fortherecordmag.com/" TargetMode="External"/><Relationship Id="rId3" Type="http://schemas.openxmlformats.org/officeDocument/2006/relationships/image" Target="../media/image4.jpg"/><Relationship Id="rId7" Type="http://schemas.openxmlformats.org/officeDocument/2006/relationships/hyperlink" Target="https://www.elitecme.com/resource-center/"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facebook.com/DCHealthInformationManagementAssociation/" TargetMode="External"/><Relationship Id="rId5" Type="http://schemas.openxmlformats.org/officeDocument/2006/relationships/hyperlink" Target="http://www.vhima.org/" TargetMode="External"/><Relationship Id="rId4" Type="http://schemas.openxmlformats.org/officeDocument/2006/relationships/hyperlink" Target="http://www.ahima.org/" TargetMode="External"/><Relationship Id="rId9" Type="http://schemas.openxmlformats.org/officeDocument/2006/relationships/hyperlink" Target="https://www.bls.gov/ooh/healthcare/medical-records-and-health-information-technicians.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ahima.org/certification-careers/certifications-overview/career-tools/career-pages/health-information-10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ahima.org/education-events/medical-coding-hub/"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bls.gov/ooh/healthcare/medical-records-and-health-information-technicians.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609600" y="887730"/>
            <a:ext cx="2286000" cy="635000"/>
          </a:xfrm>
          <a:prstGeom prst="rect">
            <a:avLst/>
          </a:prstGeom>
          <a:blipFill>
            <a:blip r:embed="rId4" cstate="print"/>
            <a:stretch>
              <a:fillRect/>
            </a:stretch>
          </a:blipFill>
        </p:spPr>
        <p:txBody>
          <a:bodyPr wrap="square" lIns="0" tIns="0" rIns="0" bIns="0" rtlCol="0"/>
          <a:lstStyle/>
          <a:p>
            <a:endParaRPr/>
          </a:p>
        </p:txBody>
      </p:sp>
      <p:sp>
        <p:nvSpPr>
          <p:cNvPr id="4" name="object 4"/>
          <p:cNvSpPr txBox="1"/>
          <p:nvPr/>
        </p:nvSpPr>
        <p:spPr>
          <a:xfrm>
            <a:off x="4532376" y="2355394"/>
            <a:ext cx="4088765" cy="782320"/>
          </a:xfrm>
          <a:prstGeom prst="rect">
            <a:avLst/>
          </a:prstGeom>
        </p:spPr>
        <p:txBody>
          <a:bodyPr vert="horz" wrap="square" lIns="0" tIns="0" rIns="0" bIns="0" rtlCol="0">
            <a:spAutoFit/>
          </a:bodyPr>
          <a:lstStyle/>
          <a:p>
            <a:pPr marL="12700" marR="5080" indent="147320">
              <a:lnSpc>
                <a:spcPct val="100000"/>
              </a:lnSpc>
            </a:pPr>
            <a:r>
              <a:rPr sz="2800" spc="-5" dirty="0">
                <a:solidFill>
                  <a:srgbClr val="00644D"/>
                </a:solidFill>
                <a:latin typeface="Microsoft Sans Serif"/>
                <a:cs typeface="Microsoft Sans Serif"/>
              </a:rPr>
              <a:t>NORTHER</a:t>
            </a:r>
            <a:r>
              <a:rPr sz="2800" dirty="0">
                <a:solidFill>
                  <a:srgbClr val="00644D"/>
                </a:solidFill>
                <a:latin typeface="Microsoft Sans Serif"/>
                <a:cs typeface="Microsoft Sans Serif"/>
              </a:rPr>
              <a:t>N</a:t>
            </a:r>
            <a:r>
              <a:rPr sz="2800" spc="0" dirty="0">
                <a:solidFill>
                  <a:srgbClr val="00644D"/>
                </a:solidFill>
                <a:latin typeface="Microsoft Sans Serif"/>
                <a:cs typeface="Microsoft Sans Serif"/>
              </a:rPr>
              <a:t> </a:t>
            </a:r>
            <a:r>
              <a:rPr sz="2800" spc="-20" dirty="0">
                <a:solidFill>
                  <a:srgbClr val="00644D"/>
                </a:solidFill>
                <a:latin typeface="Microsoft Sans Serif"/>
                <a:cs typeface="Microsoft Sans Serif"/>
              </a:rPr>
              <a:t>V</a:t>
            </a:r>
            <a:r>
              <a:rPr sz="2800" dirty="0">
                <a:solidFill>
                  <a:srgbClr val="00644D"/>
                </a:solidFill>
                <a:latin typeface="Microsoft Sans Serif"/>
                <a:cs typeface="Microsoft Sans Serif"/>
              </a:rPr>
              <a:t>I</a:t>
            </a:r>
            <a:r>
              <a:rPr sz="2800" spc="-20" dirty="0">
                <a:solidFill>
                  <a:srgbClr val="00644D"/>
                </a:solidFill>
                <a:latin typeface="Microsoft Sans Serif"/>
                <a:cs typeface="Microsoft Sans Serif"/>
              </a:rPr>
              <a:t>RGINIA </a:t>
            </a:r>
            <a:r>
              <a:rPr sz="2800" spc="-5" dirty="0">
                <a:solidFill>
                  <a:srgbClr val="00644D"/>
                </a:solidFill>
                <a:latin typeface="Microsoft Sans Serif"/>
                <a:cs typeface="Microsoft Sans Serif"/>
              </a:rPr>
              <a:t>COM</a:t>
            </a:r>
            <a:r>
              <a:rPr sz="2800" spc="10" dirty="0">
                <a:solidFill>
                  <a:srgbClr val="00644D"/>
                </a:solidFill>
                <a:latin typeface="Microsoft Sans Serif"/>
                <a:cs typeface="Microsoft Sans Serif"/>
              </a:rPr>
              <a:t>M</a:t>
            </a:r>
            <a:r>
              <a:rPr sz="2800" spc="-5" dirty="0">
                <a:solidFill>
                  <a:srgbClr val="00644D"/>
                </a:solidFill>
                <a:latin typeface="Microsoft Sans Serif"/>
                <a:cs typeface="Microsoft Sans Serif"/>
              </a:rPr>
              <a:t>UNIT</a:t>
            </a:r>
            <a:r>
              <a:rPr sz="2800" spc="5" dirty="0">
                <a:solidFill>
                  <a:srgbClr val="00644D"/>
                </a:solidFill>
                <a:latin typeface="Microsoft Sans Serif"/>
                <a:cs typeface="Microsoft Sans Serif"/>
              </a:rPr>
              <a:t>Y</a:t>
            </a:r>
            <a:r>
              <a:rPr sz="2800" spc="0" dirty="0">
                <a:solidFill>
                  <a:srgbClr val="00644D"/>
                </a:solidFill>
                <a:latin typeface="Microsoft Sans Serif"/>
                <a:cs typeface="Microsoft Sans Serif"/>
              </a:rPr>
              <a:t> </a:t>
            </a:r>
            <a:r>
              <a:rPr sz="2800" spc="-25" dirty="0">
                <a:solidFill>
                  <a:srgbClr val="00644D"/>
                </a:solidFill>
                <a:latin typeface="Microsoft Sans Serif"/>
                <a:cs typeface="Microsoft Sans Serif"/>
              </a:rPr>
              <a:t>C</a:t>
            </a:r>
            <a:r>
              <a:rPr sz="2800" spc="-20" dirty="0">
                <a:solidFill>
                  <a:srgbClr val="00644D"/>
                </a:solidFill>
                <a:latin typeface="Microsoft Sans Serif"/>
                <a:cs typeface="Microsoft Sans Serif"/>
              </a:rPr>
              <a:t>OLLEG</a:t>
            </a:r>
            <a:r>
              <a:rPr sz="2800" spc="-25" dirty="0">
                <a:solidFill>
                  <a:srgbClr val="00644D"/>
                </a:solidFill>
                <a:latin typeface="Microsoft Sans Serif"/>
                <a:cs typeface="Microsoft Sans Serif"/>
              </a:rPr>
              <a:t>E</a:t>
            </a:r>
            <a:r>
              <a:rPr sz="2800" spc="-10" dirty="0">
                <a:latin typeface="Microsoft Sans Serif"/>
                <a:cs typeface="Microsoft Sans Serif"/>
              </a:rPr>
              <a:t> </a:t>
            </a:r>
            <a:endParaRPr sz="2800" dirty="0">
              <a:latin typeface="Microsoft Sans Serif"/>
              <a:cs typeface="Microsoft Sans Serif"/>
            </a:endParaRPr>
          </a:p>
        </p:txBody>
      </p:sp>
      <p:sp>
        <p:nvSpPr>
          <p:cNvPr id="5" name="object 5"/>
          <p:cNvSpPr txBox="1"/>
          <p:nvPr/>
        </p:nvSpPr>
        <p:spPr>
          <a:xfrm>
            <a:off x="3615309" y="3432036"/>
            <a:ext cx="5952490" cy="1535292"/>
          </a:xfrm>
          <a:prstGeom prst="rect">
            <a:avLst/>
          </a:prstGeom>
        </p:spPr>
        <p:txBody>
          <a:bodyPr vert="horz" wrap="square" lIns="0" tIns="0" rIns="0" bIns="0" rtlCol="0">
            <a:spAutoFit/>
          </a:bodyPr>
          <a:lstStyle/>
          <a:p>
            <a:pPr marL="12065" marR="5080" algn="ctr">
              <a:lnSpc>
                <a:spcPct val="120400"/>
              </a:lnSpc>
            </a:pPr>
            <a:r>
              <a:rPr sz="1800" spc="-20" dirty="0">
                <a:solidFill>
                  <a:srgbClr val="FFFFFF"/>
                </a:solidFill>
                <a:latin typeface="Microsoft Sans Serif"/>
                <a:cs typeface="Microsoft Sans Serif"/>
              </a:rPr>
              <a:t>HEALTH INFORMATIO</a:t>
            </a:r>
            <a:r>
              <a:rPr sz="1800" spc="-5" dirty="0">
                <a:solidFill>
                  <a:srgbClr val="FFFFFF"/>
                </a:solidFill>
                <a:latin typeface="Microsoft Sans Serif"/>
                <a:cs typeface="Microsoft Sans Serif"/>
              </a:rPr>
              <a:t>N</a:t>
            </a:r>
            <a:r>
              <a:rPr sz="1800" spc="-125" dirty="0">
                <a:solidFill>
                  <a:srgbClr val="FFFFFF"/>
                </a:solidFill>
                <a:latin typeface="Microsoft Sans Serif"/>
                <a:cs typeface="Microsoft Sans Serif"/>
              </a:rPr>
              <a:t> </a:t>
            </a:r>
            <a:r>
              <a:rPr sz="1800" spc="-15" dirty="0">
                <a:solidFill>
                  <a:srgbClr val="FFFFFF"/>
                </a:solidFill>
                <a:latin typeface="Microsoft Sans Serif"/>
                <a:cs typeface="Microsoft Sans Serif"/>
              </a:rPr>
              <a:t>MANAGEMENT</a:t>
            </a:r>
            <a:r>
              <a:rPr sz="1800" spc="-145" dirty="0">
                <a:solidFill>
                  <a:srgbClr val="FFFFFF"/>
                </a:solidFill>
                <a:latin typeface="Microsoft Sans Serif"/>
                <a:cs typeface="Microsoft Sans Serif"/>
              </a:rPr>
              <a:t> </a:t>
            </a:r>
            <a:endParaRPr lang="en-US" sz="1800" spc="-145" dirty="0">
              <a:solidFill>
                <a:srgbClr val="FFFFFF"/>
              </a:solidFill>
              <a:latin typeface="Microsoft Sans Serif"/>
              <a:cs typeface="Microsoft Sans Serif"/>
            </a:endParaRPr>
          </a:p>
          <a:p>
            <a:pPr marL="12065" marR="5080" algn="ctr">
              <a:lnSpc>
                <a:spcPct val="120400"/>
              </a:lnSpc>
            </a:pPr>
            <a:r>
              <a:rPr sz="1800" spc="-15" dirty="0">
                <a:solidFill>
                  <a:srgbClr val="FFFFFF"/>
                </a:solidFill>
                <a:latin typeface="Microsoft Sans Serif"/>
                <a:cs typeface="Microsoft Sans Serif"/>
              </a:rPr>
              <a:t>O</a:t>
            </a:r>
            <a:r>
              <a:rPr sz="1450" dirty="0">
                <a:solidFill>
                  <a:srgbClr val="FFFFFF"/>
                </a:solidFill>
                <a:latin typeface="Microsoft Sans Serif"/>
                <a:cs typeface="Microsoft Sans Serif"/>
              </a:rPr>
              <a:t>N</a:t>
            </a:r>
            <a:r>
              <a:rPr sz="1450" spc="5" dirty="0">
                <a:solidFill>
                  <a:srgbClr val="FFFFFF"/>
                </a:solidFill>
                <a:latin typeface="Microsoft Sans Serif"/>
                <a:cs typeface="Microsoft Sans Serif"/>
              </a:rPr>
              <a:t>L</a:t>
            </a:r>
            <a:r>
              <a:rPr sz="1450" spc="-30" dirty="0">
                <a:solidFill>
                  <a:srgbClr val="FFFFFF"/>
                </a:solidFill>
                <a:latin typeface="Microsoft Sans Serif"/>
                <a:cs typeface="Microsoft Sans Serif"/>
              </a:rPr>
              <a:t>I</a:t>
            </a:r>
            <a:r>
              <a:rPr sz="1450" dirty="0">
                <a:solidFill>
                  <a:srgbClr val="FFFFFF"/>
                </a:solidFill>
                <a:latin typeface="Microsoft Sans Serif"/>
                <a:cs typeface="Microsoft Sans Serif"/>
              </a:rPr>
              <a:t>N</a:t>
            </a:r>
            <a:r>
              <a:rPr sz="1450" spc="10" dirty="0">
                <a:solidFill>
                  <a:srgbClr val="FFFFFF"/>
                </a:solidFill>
                <a:latin typeface="Microsoft Sans Serif"/>
                <a:cs typeface="Microsoft Sans Serif"/>
              </a:rPr>
              <a:t>E</a:t>
            </a:r>
            <a:r>
              <a:rPr sz="1450" spc="30" dirty="0">
                <a:solidFill>
                  <a:srgbClr val="FFFFFF"/>
                </a:solidFill>
                <a:latin typeface="Microsoft Sans Serif"/>
                <a:cs typeface="Microsoft Sans Serif"/>
              </a:rPr>
              <a:t> </a:t>
            </a:r>
            <a:r>
              <a:rPr sz="1800" spc="-25" dirty="0">
                <a:solidFill>
                  <a:srgbClr val="FFFFFF"/>
                </a:solidFill>
                <a:latin typeface="Microsoft Sans Serif"/>
                <a:cs typeface="Microsoft Sans Serif"/>
              </a:rPr>
              <a:t>I</a:t>
            </a:r>
            <a:r>
              <a:rPr sz="1450" spc="-15" dirty="0">
                <a:solidFill>
                  <a:srgbClr val="FFFFFF"/>
                </a:solidFill>
                <a:latin typeface="Microsoft Sans Serif"/>
                <a:cs typeface="Microsoft Sans Serif"/>
              </a:rPr>
              <a:t>N</a:t>
            </a:r>
            <a:r>
              <a:rPr sz="1450" spc="5" dirty="0">
                <a:solidFill>
                  <a:srgbClr val="FFFFFF"/>
                </a:solidFill>
                <a:latin typeface="Microsoft Sans Serif"/>
                <a:cs typeface="Microsoft Sans Serif"/>
              </a:rPr>
              <a:t>F</a:t>
            </a:r>
            <a:r>
              <a:rPr sz="1450" spc="-20" dirty="0">
                <a:solidFill>
                  <a:srgbClr val="FFFFFF"/>
                </a:solidFill>
                <a:latin typeface="Microsoft Sans Serif"/>
                <a:cs typeface="Microsoft Sans Serif"/>
              </a:rPr>
              <a:t>O</a:t>
            </a:r>
            <a:r>
              <a:rPr sz="1450" dirty="0">
                <a:solidFill>
                  <a:srgbClr val="FFFFFF"/>
                </a:solidFill>
                <a:latin typeface="Microsoft Sans Serif"/>
                <a:cs typeface="Microsoft Sans Serif"/>
              </a:rPr>
              <a:t>R</a:t>
            </a:r>
            <a:r>
              <a:rPr sz="1450" spc="-20" dirty="0">
                <a:solidFill>
                  <a:srgbClr val="FFFFFF"/>
                </a:solidFill>
                <a:latin typeface="Microsoft Sans Serif"/>
                <a:cs typeface="Microsoft Sans Serif"/>
              </a:rPr>
              <a:t>M</a:t>
            </a:r>
            <a:r>
              <a:rPr sz="1450" spc="-15" dirty="0">
                <a:solidFill>
                  <a:srgbClr val="FFFFFF"/>
                </a:solidFill>
                <a:latin typeface="Microsoft Sans Serif"/>
                <a:cs typeface="Microsoft Sans Serif"/>
              </a:rPr>
              <a:t>A</a:t>
            </a:r>
            <a:r>
              <a:rPr sz="1450" spc="5" dirty="0">
                <a:solidFill>
                  <a:srgbClr val="FFFFFF"/>
                </a:solidFill>
                <a:latin typeface="Microsoft Sans Serif"/>
                <a:cs typeface="Microsoft Sans Serif"/>
              </a:rPr>
              <a:t>T</a:t>
            </a:r>
            <a:r>
              <a:rPr sz="1450" spc="-10" dirty="0">
                <a:solidFill>
                  <a:srgbClr val="FFFFFF"/>
                </a:solidFill>
                <a:latin typeface="Microsoft Sans Serif"/>
                <a:cs typeface="Microsoft Sans Serif"/>
              </a:rPr>
              <a:t>I</a:t>
            </a:r>
            <a:r>
              <a:rPr sz="1450" spc="-20" dirty="0">
                <a:solidFill>
                  <a:srgbClr val="FFFFFF"/>
                </a:solidFill>
                <a:latin typeface="Microsoft Sans Serif"/>
                <a:cs typeface="Microsoft Sans Serif"/>
              </a:rPr>
              <a:t>O</a:t>
            </a:r>
            <a:r>
              <a:rPr sz="1450" spc="10" dirty="0">
                <a:solidFill>
                  <a:srgbClr val="FFFFFF"/>
                </a:solidFill>
                <a:latin typeface="Microsoft Sans Serif"/>
                <a:cs typeface="Microsoft Sans Serif"/>
              </a:rPr>
              <a:t>N</a:t>
            </a:r>
            <a:r>
              <a:rPr sz="1450" spc="-30" dirty="0">
                <a:solidFill>
                  <a:srgbClr val="FFFFFF"/>
                </a:solidFill>
                <a:latin typeface="Microsoft Sans Serif"/>
                <a:cs typeface="Microsoft Sans Serif"/>
              </a:rPr>
              <a:t> </a:t>
            </a:r>
            <a:r>
              <a:rPr sz="1800" spc="-30" dirty="0">
                <a:solidFill>
                  <a:srgbClr val="FFFFFF"/>
                </a:solidFill>
                <a:latin typeface="Microsoft Sans Serif"/>
                <a:cs typeface="Microsoft Sans Serif"/>
              </a:rPr>
              <a:t>S</a:t>
            </a:r>
            <a:r>
              <a:rPr sz="1450" spc="-30" dirty="0">
                <a:solidFill>
                  <a:srgbClr val="FFFFFF"/>
                </a:solidFill>
                <a:latin typeface="Microsoft Sans Serif"/>
                <a:cs typeface="Microsoft Sans Serif"/>
              </a:rPr>
              <a:t>E</a:t>
            </a:r>
            <a:r>
              <a:rPr sz="1450" spc="-20" dirty="0">
                <a:solidFill>
                  <a:srgbClr val="FFFFFF"/>
                </a:solidFill>
                <a:latin typeface="Microsoft Sans Serif"/>
                <a:cs typeface="Microsoft Sans Serif"/>
              </a:rPr>
              <a:t>S</a:t>
            </a:r>
            <a:r>
              <a:rPr sz="1450" spc="-30" dirty="0">
                <a:solidFill>
                  <a:srgbClr val="FFFFFF"/>
                </a:solidFill>
                <a:latin typeface="Microsoft Sans Serif"/>
                <a:cs typeface="Microsoft Sans Serif"/>
              </a:rPr>
              <a:t>S</a:t>
            </a:r>
            <a:r>
              <a:rPr sz="1450" spc="0" dirty="0">
                <a:solidFill>
                  <a:srgbClr val="FFFFFF"/>
                </a:solidFill>
                <a:latin typeface="Microsoft Sans Serif"/>
                <a:cs typeface="Microsoft Sans Serif"/>
              </a:rPr>
              <a:t>I</a:t>
            </a:r>
            <a:r>
              <a:rPr sz="1450" spc="-35" dirty="0">
                <a:solidFill>
                  <a:srgbClr val="FFFFFF"/>
                </a:solidFill>
                <a:latin typeface="Microsoft Sans Serif"/>
                <a:cs typeface="Microsoft Sans Serif"/>
              </a:rPr>
              <a:t>O</a:t>
            </a:r>
            <a:r>
              <a:rPr sz="1450" spc="-15" dirty="0">
                <a:solidFill>
                  <a:srgbClr val="FFFFFF"/>
                </a:solidFill>
                <a:latin typeface="Microsoft Sans Serif"/>
                <a:cs typeface="Microsoft Sans Serif"/>
              </a:rPr>
              <a:t>N</a:t>
            </a:r>
            <a:r>
              <a:rPr sz="1450" dirty="0">
                <a:latin typeface="Microsoft Sans Serif"/>
                <a:cs typeface="Microsoft Sans Serif"/>
              </a:rPr>
              <a:t> </a:t>
            </a:r>
          </a:p>
          <a:p>
            <a:pPr>
              <a:lnSpc>
                <a:spcPct val="100000"/>
              </a:lnSpc>
              <a:spcBef>
                <a:spcPts val="18"/>
              </a:spcBef>
            </a:pPr>
            <a:endParaRPr sz="2000" dirty="0">
              <a:latin typeface="Times New Roman"/>
              <a:cs typeface="Times New Roman"/>
            </a:endParaRPr>
          </a:p>
          <a:p>
            <a:pPr marL="739140" marR="739140" algn="ctr">
              <a:lnSpc>
                <a:spcPct val="119900"/>
              </a:lnSpc>
            </a:pPr>
            <a:r>
              <a:rPr sz="1600" spc="-25" dirty="0">
                <a:solidFill>
                  <a:srgbClr val="FFFFFF"/>
                </a:solidFill>
                <a:latin typeface="Microsoft Sans Serif"/>
                <a:cs typeface="Microsoft Sans Serif"/>
              </a:rPr>
              <a:t>A</a:t>
            </a:r>
            <a:r>
              <a:rPr sz="1600" spc="-5" dirty="0">
                <a:solidFill>
                  <a:srgbClr val="FFFFFF"/>
                </a:solidFill>
                <a:latin typeface="Microsoft Sans Serif"/>
                <a:cs typeface="Microsoft Sans Serif"/>
              </a:rPr>
              <a:t>.</a:t>
            </a:r>
            <a:r>
              <a:rPr sz="1600" spc="-30" dirty="0">
                <a:solidFill>
                  <a:srgbClr val="FFFFFF"/>
                </a:solidFill>
                <a:latin typeface="Microsoft Sans Serif"/>
                <a:cs typeface="Microsoft Sans Serif"/>
              </a:rPr>
              <a:t>A</a:t>
            </a:r>
            <a:r>
              <a:rPr sz="1600" spc="0" dirty="0">
                <a:solidFill>
                  <a:srgbClr val="FFFFFF"/>
                </a:solidFill>
                <a:latin typeface="Microsoft Sans Serif"/>
                <a:cs typeface="Microsoft Sans Serif"/>
              </a:rPr>
              <a:t>.</a:t>
            </a:r>
            <a:r>
              <a:rPr sz="1600" spc="-25" dirty="0">
                <a:solidFill>
                  <a:srgbClr val="FFFFFF"/>
                </a:solidFill>
                <a:latin typeface="Microsoft Sans Serif"/>
                <a:cs typeface="Microsoft Sans Serif"/>
              </a:rPr>
              <a:t>S</a:t>
            </a:r>
            <a:r>
              <a:rPr sz="1600" spc="-5" dirty="0">
                <a:solidFill>
                  <a:srgbClr val="FFFFFF"/>
                </a:solidFill>
                <a:latin typeface="Microsoft Sans Serif"/>
                <a:cs typeface="Microsoft Sans Serif"/>
              </a:rPr>
              <a:t>.</a:t>
            </a:r>
            <a:r>
              <a:rPr sz="1600" spc="-20" dirty="0">
                <a:solidFill>
                  <a:srgbClr val="FFFFFF"/>
                </a:solidFill>
                <a:latin typeface="Microsoft Sans Serif"/>
                <a:cs typeface="Microsoft Sans Serif"/>
              </a:rPr>
              <a:t> </a:t>
            </a:r>
            <a:r>
              <a:rPr sz="1600" dirty="0">
                <a:solidFill>
                  <a:srgbClr val="FFFFFF"/>
                </a:solidFill>
                <a:latin typeface="Microsoft Sans Serif"/>
                <a:cs typeface="Microsoft Sans Serif"/>
              </a:rPr>
              <a:t>H</a:t>
            </a:r>
            <a:r>
              <a:rPr sz="1600" spc="-5" dirty="0">
                <a:solidFill>
                  <a:srgbClr val="FFFFFF"/>
                </a:solidFill>
                <a:latin typeface="Microsoft Sans Serif"/>
                <a:cs typeface="Microsoft Sans Serif"/>
              </a:rPr>
              <a:t>E</a:t>
            </a:r>
            <a:r>
              <a:rPr sz="1600" spc="-25" dirty="0">
                <a:solidFill>
                  <a:srgbClr val="FFFFFF"/>
                </a:solidFill>
                <a:latin typeface="Microsoft Sans Serif"/>
                <a:cs typeface="Microsoft Sans Serif"/>
              </a:rPr>
              <a:t>A</a:t>
            </a:r>
            <a:r>
              <a:rPr sz="1600" spc="-10" dirty="0">
                <a:solidFill>
                  <a:srgbClr val="FFFFFF"/>
                </a:solidFill>
                <a:latin typeface="Microsoft Sans Serif"/>
                <a:cs typeface="Microsoft Sans Serif"/>
              </a:rPr>
              <a:t>L</a:t>
            </a:r>
            <a:r>
              <a:rPr sz="1600" dirty="0">
                <a:solidFill>
                  <a:srgbClr val="FFFFFF"/>
                </a:solidFill>
                <a:latin typeface="Microsoft Sans Serif"/>
                <a:cs typeface="Microsoft Sans Serif"/>
              </a:rPr>
              <a:t>T</a:t>
            </a:r>
            <a:r>
              <a:rPr sz="1600" spc="10" dirty="0">
                <a:solidFill>
                  <a:srgbClr val="FFFFFF"/>
                </a:solidFill>
                <a:latin typeface="Microsoft Sans Serif"/>
                <a:cs typeface="Microsoft Sans Serif"/>
              </a:rPr>
              <a:t>H</a:t>
            </a:r>
            <a:r>
              <a:rPr sz="1600" spc="-30" dirty="0">
                <a:solidFill>
                  <a:srgbClr val="FFFFFF"/>
                </a:solidFill>
                <a:latin typeface="Microsoft Sans Serif"/>
                <a:cs typeface="Microsoft Sans Serif"/>
              </a:rPr>
              <a:t> </a:t>
            </a:r>
            <a:r>
              <a:rPr sz="1600" spc="-10" dirty="0">
                <a:solidFill>
                  <a:srgbClr val="FFFFFF"/>
                </a:solidFill>
                <a:latin typeface="Microsoft Sans Serif"/>
                <a:cs typeface="Microsoft Sans Serif"/>
              </a:rPr>
              <a:t>INFORM</a:t>
            </a:r>
            <a:r>
              <a:rPr sz="1600" spc="-25" dirty="0">
                <a:solidFill>
                  <a:srgbClr val="FFFFFF"/>
                </a:solidFill>
                <a:latin typeface="Microsoft Sans Serif"/>
                <a:cs typeface="Microsoft Sans Serif"/>
              </a:rPr>
              <a:t>A</a:t>
            </a:r>
            <a:r>
              <a:rPr sz="1600" spc="5" dirty="0">
                <a:solidFill>
                  <a:srgbClr val="FFFFFF"/>
                </a:solidFill>
                <a:latin typeface="Microsoft Sans Serif"/>
                <a:cs typeface="Microsoft Sans Serif"/>
              </a:rPr>
              <a:t>T</a:t>
            </a:r>
            <a:r>
              <a:rPr sz="1600" spc="-5" dirty="0">
                <a:solidFill>
                  <a:srgbClr val="FFFFFF"/>
                </a:solidFill>
                <a:latin typeface="Microsoft Sans Serif"/>
                <a:cs typeface="Microsoft Sans Serif"/>
              </a:rPr>
              <a:t>I</a:t>
            </a:r>
            <a:r>
              <a:rPr sz="1600" spc="-25" dirty="0">
                <a:solidFill>
                  <a:srgbClr val="FFFFFF"/>
                </a:solidFill>
                <a:latin typeface="Microsoft Sans Serif"/>
                <a:cs typeface="Microsoft Sans Serif"/>
              </a:rPr>
              <a:t>O</a:t>
            </a:r>
            <a:r>
              <a:rPr sz="1600" spc="5" dirty="0">
                <a:solidFill>
                  <a:srgbClr val="FFFFFF"/>
                </a:solidFill>
                <a:latin typeface="Microsoft Sans Serif"/>
                <a:cs typeface="Microsoft Sans Serif"/>
              </a:rPr>
              <a:t>N</a:t>
            </a:r>
            <a:r>
              <a:rPr sz="1600" spc="-30" dirty="0">
                <a:solidFill>
                  <a:srgbClr val="FFFFFF"/>
                </a:solidFill>
                <a:latin typeface="Microsoft Sans Serif"/>
                <a:cs typeface="Microsoft Sans Serif"/>
              </a:rPr>
              <a:t> </a:t>
            </a:r>
            <a:r>
              <a:rPr sz="1600" dirty="0">
                <a:solidFill>
                  <a:srgbClr val="FFFFFF"/>
                </a:solidFill>
                <a:latin typeface="Microsoft Sans Serif"/>
                <a:cs typeface="Microsoft Sans Serif"/>
              </a:rPr>
              <a:t>M</a:t>
            </a:r>
            <a:r>
              <a:rPr sz="1600" spc="-25" dirty="0">
                <a:solidFill>
                  <a:srgbClr val="FFFFFF"/>
                </a:solidFill>
                <a:latin typeface="Microsoft Sans Serif"/>
                <a:cs typeface="Microsoft Sans Serif"/>
              </a:rPr>
              <a:t>A</a:t>
            </a:r>
            <a:r>
              <a:rPr sz="1600" dirty="0">
                <a:solidFill>
                  <a:srgbClr val="FFFFFF"/>
                </a:solidFill>
                <a:latin typeface="Microsoft Sans Serif"/>
                <a:cs typeface="Microsoft Sans Serif"/>
              </a:rPr>
              <a:t>N</a:t>
            </a:r>
            <a:r>
              <a:rPr sz="1600" spc="-25" dirty="0">
                <a:solidFill>
                  <a:srgbClr val="FFFFFF"/>
                </a:solidFill>
                <a:latin typeface="Microsoft Sans Serif"/>
                <a:cs typeface="Microsoft Sans Serif"/>
              </a:rPr>
              <a:t>A</a:t>
            </a:r>
            <a:r>
              <a:rPr sz="1600" spc="-20" dirty="0">
                <a:solidFill>
                  <a:srgbClr val="FFFFFF"/>
                </a:solidFill>
                <a:latin typeface="Microsoft Sans Serif"/>
                <a:cs typeface="Microsoft Sans Serif"/>
              </a:rPr>
              <a:t>G</a:t>
            </a:r>
            <a:r>
              <a:rPr sz="1600" spc="-25" dirty="0">
                <a:solidFill>
                  <a:srgbClr val="FFFFFF"/>
                </a:solidFill>
                <a:latin typeface="Microsoft Sans Serif"/>
                <a:cs typeface="Microsoft Sans Serif"/>
              </a:rPr>
              <a:t>E</a:t>
            </a:r>
            <a:r>
              <a:rPr sz="1600" dirty="0">
                <a:solidFill>
                  <a:srgbClr val="FFFFFF"/>
                </a:solidFill>
                <a:latin typeface="Microsoft Sans Serif"/>
                <a:cs typeface="Microsoft Sans Serif"/>
              </a:rPr>
              <a:t>M</a:t>
            </a:r>
            <a:r>
              <a:rPr sz="1600" spc="-25" dirty="0">
                <a:solidFill>
                  <a:srgbClr val="FFFFFF"/>
                </a:solidFill>
                <a:latin typeface="Microsoft Sans Serif"/>
                <a:cs typeface="Microsoft Sans Serif"/>
              </a:rPr>
              <a:t>E</a:t>
            </a:r>
            <a:r>
              <a:rPr sz="1600" dirty="0">
                <a:solidFill>
                  <a:srgbClr val="FFFFFF"/>
                </a:solidFill>
                <a:latin typeface="Microsoft Sans Serif"/>
                <a:cs typeface="Microsoft Sans Serif"/>
              </a:rPr>
              <a:t>N</a:t>
            </a:r>
            <a:r>
              <a:rPr sz="1600" spc="-10" dirty="0">
                <a:solidFill>
                  <a:srgbClr val="FFFFFF"/>
                </a:solidFill>
                <a:latin typeface="Microsoft Sans Serif"/>
                <a:cs typeface="Microsoft Sans Serif"/>
              </a:rPr>
              <a:t>T </a:t>
            </a:r>
            <a:r>
              <a:rPr sz="1600" dirty="0">
                <a:solidFill>
                  <a:srgbClr val="FFFFFF"/>
                </a:solidFill>
                <a:latin typeface="Microsoft Sans Serif"/>
                <a:cs typeface="Microsoft Sans Serif"/>
              </a:rPr>
              <a:t>C</a:t>
            </a:r>
            <a:r>
              <a:rPr sz="1600" spc="-5" dirty="0">
                <a:solidFill>
                  <a:srgbClr val="FFFFFF"/>
                </a:solidFill>
                <a:latin typeface="Microsoft Sans Serif"/>
                <a:cs typeface="Microsoft Sans Serif"/>
              </a:rPr>
              <a:t>.</a:t>
            </a:r>
            <a:r>
              <a:rPr sz="1600" spc="-30" dirty="0">
                <a:solidFill>
                  <a:srgbClr val="FFFFFF"/>
                </a:solidFill>
                <a:latin typeface="Microsoft Sans Serif"/>
                <a:cs typeface="Microsoft Sans Serif"/>
              </a:rPr>
              <a:t>S</a:t>
            </a:r>
            <a:r>
              <a:rPr sz="1600" spc="-10" dirty="0">
                <a:solidFill>
                  <a:srgbClr val="FFFFFF"/>
                </a:solidFill>
                <a:latin typeface="Microsoft Sans Serif"/>
                <a:cs typeface="Microsoft Sans Serif"/>
              </a:rPr>
              <a:t>.C. </a:t>
            </a:r>
            <a:r>
              <a:rPr sz="1600" dirty="0">
                <a:solidFill>
                  <a:srgbClr val="FFFFFF"/>
                </a:solidFill>
                <a:latin typeface="Microsoft Sans Serif"/>
                <a:cs typeface="Microsoft Sans Serif"/>
              </a:rPr>
              <a:t>C</a:t>
            </a:r>
            <a:r>
              <a:rPr sz="1600" spc="-10" dirty="0">
                <a:solidFill>
                  <a:srgbClr val="FFFFFF"/>
                </a:solidFill>
                <a:latin typeface="Microsoft Sans Serif"/>
                <a:cs typeface="Microsoft Sans Serif"/>
              </a:rPr>
              <a:t>LINI</a:t>
            </a:r>
            <a:r>
              <a:rPr sz="1600" dirty="0">
                <a:solidFill>
                  <a:srgbClr val="FFFFFF"/>
                </a:solidFill>
                <a:latin typeface="Microsoft Sans Serif"/>
                <a:cs typeface="Microsoft Sans Serif"/>
              </a:rPr>
              <a:t>C</a:t>
            </a:r>
            <a:r>
              <a:rPr sz="1600" spc="-5" dirty="0">
                <a:solidFill>
                  <a:srgbClr val="FFFFFF"/>
                </a:solidFill>
                <a:latin typeface="Microsoft Sans Serif"/>
                <a:cs typeface="Microsoft Sans Serif"/>
              </a:rPr>
              <a:t>AL</a:t>
            </a:r>
            <a:r>
              <a:rPr sz="1600" spc="-30" dirty="0">
                <a:solidFill>
                  <a:srgbClr val="FFFFFF"/>
                </a:solidFill>
                <a:latin typeface="Microsoft Sans Serif"/>
                <a:cs typeface="Microsoft Sans Serif"/>
              </a:rPr>
              <a:t> </a:t>
            </a:r>
            <a:r>
              <a:rPr sz="1600" dirty="0">
                <a:solidFill>
                  <a:srgbClr val="FFFFFF"/>
                </a:solidFill>
                <a:latin typeface="Microsoft Sans Serif"/>
                <a:cs typeface="Microsoft Sans Serif"/>
              </a:rPr>
              <a:t>D</a:t>
            </a:r>
            <a:r>
              <a:rPr sz="1600" spc="-25" dirty="0">
                <a:solidFill>
                  <a:srgbClr val="FFFFFF"/>
                </a:solidFill>
                <a:latin typeface="Microsoft Sans Serif"/>
                <a:cs typeface="Microsoft Sans Serif"/>
              </a:rPr>
              <a:t>A</a:t>
            </a:r>
            <a:r>
              <a:rPr sz="1600" spc="-10" dirty="0">
                <a:solidFill>
                  <a:srgbClr val="FFFFFF"/>
                </a:solidFill>
                <a:latin typeface="Microsoft Sans Serif"/>
                <a:cs typeface="Microsoft Sans Serif"/>
              </a:rPr>
              <a:t>T</a:t>
            </a:r>
            <a:r>
              <a:rPr sz="1600" dirty="0">
                <a:solidFill>
                  <a:srgbClr val="FFFFFF"/>
                </a:solidFill>
                <a:latin typeface="Microsoft Sans Serif"/>
                <a:cs typeface="Microsoft Sans Serif"/>
              </a:rPr>
              <a:t>A</a:t>
            </a:r>
            <a:r>
              <a:rPr sz="1600" spc="-30" dirty="0">
                <a:solidFill>
                  <a:srgbClr val="FFFFFF"/>
                </a:solidFill>
                <a:latin typeface="Microsoft Sans Serif"/>
                <a:cs typeface="Microsoft Sans Serif"/>
              </a:rPr>
              <a:t> </a:t>
            </a:r>
            <a:r>
              <a:rPr sz="1600" dirty="0">
                <a:solidFill>
                  <a:srgbClr val="FFFFFF"/>
                </a:solidFill>
                <a:latin typeface="Microsoft Sans Serif"/>
                <a:cs typeface="Microsoft Sans Serif"/>
              </a:rPr>
              <a:t>C</a:t>
            </a:r>
            <a:r>
              <a:rPr sz="1600" spc="-5" dirty="0">
                <a:solidFill>
                  <a:srgbClr val="FFFFFF"/>
                </a:solidFill>
                <a:latin typeface="Microsoft Sans Serif"/>
                <a:cs typeface="Microsoft Sans Serif"/>
              </a:rPr>
              <a:t>O</a:t>
            </a:r>
            <a:r>
              <a:rPr sz="1600" dirty="0">
                <a:solidFill>
                  <a:srgbClr val="FFFFFF"/>
                </a:solidFill>
                <a:latin typeface="Microsoft Sans Serif"/>
                <a:cs typeface="Microsoft Sans Serif"/>
              </a:rPr>
              <a:t>D</a:t>
            </a:r>
            <a:r>
              <a:rPr sz="1600" spc="-10" dirty="0">
                <a:solidFill>
                  <a:srgbClr val="FFFFFF"/>
                </a:solidFill>
                <a:latin typeface="Microsoft Sans Serif"/>
                <a:cs typeface="Microsoft Sans Serif"/>
              </a:rPr>
              <a:t>ING</a:t>
            </a:r>
            <a:r>
              <a:rPr sz="1600" spc="-5" dirty="0">
                <a:latin typeface="Microsoft Sans Serif"/>
                <a:cs typeface="Microsoft Sans Serif"/>
              </a:rPr>
              <a:t> </a:t>
            </a:r>
            <a:endParaRPr sz="1600" dirty="0">
              <a:latin typeface="Microsoft Sans Serif"/>
              <a:cs typeface="Microsoft Sans Serif"/>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22325" y="2086610"/>
            <a:ext cx="2760979" cy="4547870"/>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2281554" y="2967354"/>
            <a:ext cx="998219" cy="932180"/>
          </a:xfrm>
          <a:prstGeom prst="rect">
            <a:avLst/>
          </a:prstGeom>
          <a:blipFill>
            <a:blip r:embed="rId5" cstate="print"/>
            <a:stretch>
              <a:fillRect/>
            </a:stretch>
          </a:blipFill>
        </p:spPr>
        <p:txBody>
          <a:bodyPr wrap="square" lIns="0" tIns="0" rIns="0" bIns="0" rtlCol="0"/>
          <a:lstStyle/>
          <a:p>
            <a:endParaRPr/>
          </a:p>
        </p:txBody>
      </p:sp>
      <p:sp>
        <p:nvSpPr>
          <p:cNvPr id="5" name="object 5"/>
          <p:cNvSpPr txBox="1">
            <a:spLocks noGrp="1"/>
          </p:cNvSpPr>
          <p:nvPr>
            <p:ph type="title"/>
          </p:nvPr>
        </p:nvSpPr>
        <p:spPr>
          <a:prstGeom prst="rect">
            <a:avLst/>
          </a:prstGeom>
        </p:spPr>
        <p:txBody>
          <a:bodyPr vert="horz" wrap="square" lIns="0" tIns="337947" rIns="0" bIns="0" rtlCol="0">
            <a:spAutoFit/>
          </a:bodyPr>
          <a:lstStyle/>
          <a:p>
            <a:pPr marL="3080385" marR="5080" indent="-1689735">
              <a:lnSpc>
                <a:spcPct val="100000"/>
              </a:lnSpc>
            </a:pPr>
            <a:r>
              <a:rPr sz="2800" b="1" spc="-5" dirty="0">
                <a:solidFill>
                  <a:srgbClr val="F0F0F0"/>
                </a:solidFill>
              </a:rPr>
              <a:t>W</a:t>
            </a:r>
            <a:r>
              <a:rPr sz="2800" b="1" dirty="0">
                <a:solidFill>
                  <a:srgbClr val="F0F0F0"/>
                </a:solidFill>
              </a:rPr>
              <a:t>h</a:t>
            </a:r>
            <a:r>
              <a:rPr sz="2800" b="1" spc="-15" dirty="0">
                <a:solidFill>
                  <a:srgbClr val="F0F0F0"/>
                </a:solidFill>
              </a:rPr>
              <a:t>y </a:t>
            </a:r>
            <a:r>
              <a:rPr sz="2800" b="1" spc="-5" dirty="0">
                <a:solidFill>
                  <a:srgbClr val="F0F0F0"/>
                </a:solidFill>
              </a:rPr>
              <a:t>Cho</a:t>
            </a:r>
            <a:r>
              <a:rPr sz="2800" b="1" spc="20" dirty="0">
                <a:solidFill>
                  <a:srgbClr val="F0F0F0"/>
                </a:solidFill>
              </a:rPr>
              <a:t>o</a:t>
            </a:r>
            <a:r>
              <a:rPr sz="2800" b="1" spc="5" dirty="0">
                <a:solidFill>
                  <a:srgbClr val="F0F0F0"/>
                </a:solidFill>
              </a:rPr>
              <a:t>s</a:t>
            </a:r>
            <a:r>
              <a:rPr sz="2800" b="1" spc="-20" dirty="0">
                <a:solidFill>
                  <a:srgbClr val="F0F0F0"/>
                </a:solidFill>
              </a:rPr>
              <a:t>e</a:t>
            </a:r>
            <a:r>
              <a:rPr sz="2800" b="1" spc="-15" dirty="0">
                <a:solidFill>
                  <a:srgbClr val="F0F0F0"/>
                </a:solidFill>
              </a:rPr>
              <a:t> </a:t>
            </a:r>
            <a:r>
              <a:rPr sz="2800" b="1" spc="-25" dirty="0">
                <a:solidFill>
                  <a:srgbClr val="F0F0F0"/>
                </a:solidFill>
              </a:rPr>
              <a:t>NO</a:t>
            </a:r>
            <a:r>
              <a:rPr sz="2800" b="1" spc="-15" dirty="0">
                <a:solidFill>
                  <a:srgbClr val="F0F0F0"/>
                </a:solidFill>
              </a:rPr>
              <a:t>V</a:t>
            </a:r>
            <a:r>
              <a:rPr sz="2800" b="1" spc="-20" dirty="0">
                <a:solidFill>
                  <a:srgbClr val="F0F0F0"/>
                </a:solidFill>
              </a:rPr>
              <a:t>A</a:t>
            </a:r>
            <a:r>
              <a:rPr lang="en-US" sz="2800" b="1" spc="-20" dirty="0">
                <a:solidFill>
                  <a:srgbClr val="F0F0F0"/>
                </a:solidFill>
              </a:rPr>
              <a:t>’s</a:t>
            </a:r>
            <a:r>
              <a:rPr sz="2800" b="1" spc="-20" dirty="0">
                <a:solidFill>
                  <a:srgbClr val="F0F0F0"/>
                </a:solidFill>
              </a:rPr>
              <a:t> </a:t>
            </a:r>
            <a:r>
              <a:rPr sz="2800" b="1" spc="-5" dirty="0">
                <a:solidFill>
                  <a:srgbClr val="F0F0F0"/>
                </a:solidFill>
              </a:rPr>
              <a:t>HI</a:t>
            </a:r>
            <a:r>
              <a:rPr sz="2800" b="1" spc="25" dirty="0">
                <a:solidFill>
                  <a:srgbClr val="F0F0F0"/>
                </a:solidFill>
              </a:rPr>
              <a:t>M</a:t>
            </a:r>
            <a:r>
              <a:rPr lang="en-US" sz="2800" b="1" spc="25" dirty="0">
                <a:solidFill>
                  <a:srgbClr val="F0F0F0"/>
                </a:solidFill>
              </a:rPr>
              <a:t> or </a:t>
            </a:r>
            <a:r>
              <a:rPr sz="2800" b="1" spc="15" dirty="0">
                <a:solidFill>
                  <a:srgbClr val="F0F0F0"/>
                </a:solidFill>
              </a:rPr>
              <a:t>C</a:t>
            </a:r>
            <a:r>
              <a:rPr sz="2800" b="1" dirty="0">
                <a:solidFill>
                  <a:srgbClr val="F0F0F0"/>
                </a:solidFill>
              </a:rPr>
              <a:t>linic</a:t>
            </a:r>
            <a:r>
              <a:rPr sz="2800" b="1" spc="35" dirty="0">
                <a:solidFill>
                  <a:srgbClr val="F0F0F0"/>
                </a:solidFill>
              </a:rPr>
              <a:t>a</a:t>
            </a:r>
            <a:r>
              <a:rPr sz="2800" b="1" spc="-30" dirty="0">
                <a:solidFill>
                  <a:srgbClr val="F0F0F0"/>
                </a:solidFill>
              </a:rPr>
              <a:t>l</a:t>
            </a:r>
            <a:r>
              <a:rPr sz="2800" b="1" spc="-15" dirty="0">
                <a:solidFill>
                  <a:srgbClr val="F0F0F0"/>
                </a:solidFill>
              </a:rPr>
              <a:t> </a:t>
            </a:r>
            <a:r>
              <a:rPr sz="2800" b="1" spc="-5" dirty="0">
                <a:solidFill>
                  <a:srgbClr val="F0F0F0"/>
                </a:solidFill>
              </a:rPr>
              <a:t>Dat</a:t>
            </a:r>
            <a:r>
              <a:rPr sz="2800" b="1" spc="30" dirty="0">
                <a:solidFill>
                  <a:srgbClr val="F0F0F0"/>
                </a:solidFill>
              </a:rPr>
              <a:t>a</a:t>
            </a:r>
            <a:r>
              <a:rPr sz="2800" b="1" spc="-10" dirty="0">
                <a:solidFill>
                  <a:srgbClr val="000000"/>
                </a:solidFill>
              </a:rPr>
              <a:t> </a:t>
            </a:r>
            <a:r>
              <a:rPr sz="2800" b="1" spc="-5" dirty="0">
                <a:solidFill>
                  <a:srgbClr val="F0F0F0"/>
                </a:solidFill>
              </a:rPr>
              <a:t>Co</a:t>
            </a:r>
            <a:r>
              <a:rPr sz="2800" b="1" spc="20" dirty="0">
                <a:solidFill>
                  <a:srgbClr val="F0F0F0"/>
                </a:solidFill>
              </a:rPr>
              <a:t>d</a:t>
            </a:r>
            <a:r>
              <a:rPr sz="2800" b="1" spc="-20" dirty="0">
                <a:solidFill>
                  <a:srgbClr val="F0F0F0"/>
                </a:solidFill>
              </a:rPr>
              <a:t>i</a:t>
            </a:r>
            <a:r>
              <a:rPr sz="2800" b="1" spc="5" dirty="0">
                <a:solidFill>
                  <a:srgbClr val="F0F0F0"/>
                </a:solidFill>
              </a:rPr>
              <a:t>n</a:t>
            </a:r>
            <a:r>
              <a:rPr sz="2800" b="1" dirty="0">
                <a:solidFill>
                  <a:srgbClr val="F0F0F0"/>
                </a:solidFill>
              </a:rPr>
              <a:t>g</a:t>
            </a:r>
            <a:r>
              <a:rPr sz="2800" b="1" spc="-15" dirty="0">
                <a:solidFill>
                  <a:srgbClr val="F0F0F0"/>
                </a:solidFill>
              </a:rPr>
              <a:t> </a:t>
            </a:r>
            <a:r>
              <a:rPr sz="2800" b="1" dirty="0">
                <a:solidFill>
                  <a:srgbClr val="F0F0F0"/>
                </a:solidFill>
              </a:rPr>
              <a:t>Prog</a:t>
            </a:r>
            <a:r>
              <a:rPr sz="2800" b="1" spc="10" dirty="0">
                <a:solidFill>
                  <a:srgbClr val="F0F0F0"/>
                </a:solidFill>
              </a:rPr>
              <a:t>r</a:t>
            </a:r>
            <a:r>
              <a:rPr sz="2800" b="1" spc="-5" dirty="0">
                <a:solidFill>
                  <a:srgbClr val="F0F0F0"/>
                </a:solidFill>
              </a:rPr>
              <a:t>a</a:t>
            </a:r>
            <a:r>
              <a:rPr sz="2800" b="1" spc="25" dirty="0">
                <a:solidFill>
                  <a:srgbClr val="F0F0F0"/>
                </a:solidFill>
              </a:rPr>
              <a:t>m</a:t>
            </a:r>
            <a:r>
              <a:rPr lang="en-US" sz="2800" b="1" spc="25" dirty="0">
                <a:solidFill>
                  <a:srgbClr val="F0F0F0"/>
                </a:solidFill>
              </a:rPr>
              <a:t>s</a:t>
            </a:r>
            <a:r>
              <a:rPr sz="2800" b="1" spc="10" dirty="0">
                <a:solidFill>
                  <a:srgbClr val="F0F0F0"/>
                </a:solidFill>
              </a:rPr>
              <a:t>?</a:t>
            </a:r>
            <a:r>
              <a:rPr sz="4200" b="1" spc="-15" baseline="1984" dirty="0">
                <a:solidFill>
                  <a:srgbClr val="000000"/>
                </a:solidFill>
              </a:rPr>
              <a:t> </a:t>
            </a:r>
            <a:endParaRPr sz="4200" b="1" baseline="1984" dirty="0"/>
          </a:p>
        </p:txBody>
      </p:sp>
      <p:sp>
        <p:nvSpPr>
          <p:cNvPr id="6" name="object 6"/>
          <p:cNvSpPr txBox="1"/>
          <p:nvPr/>
        </p:nvSpPr>
        <p:spPr>
          <a:xfrm>
            <a:off x="914717" y="2420126"/>
            <a:ext cx="2472690" cy="304800"/>
          </a:xfrm>
          <a:prstGeom prst="rect">
            <a:avLst/>
          </a:prstGeom>
        </p:spPr>
        <p:txBody>
          <a:bodyPr vert="horz" wrap="square" lIns="0" tIns="0" rIns="0" bIns="0" rtlCol="0">
            <a:spAutoFit/>
          </a:bodyPr>
          <a:lstStyle/>
          <a:p>
            <a:pPr marL="12700">
              <a:lnSpc>
                <a:spcPct val="100000"/>
              </a:lnSpc>
            </a:pPr>
            <a:r>
              <a:rPr sz="2200" spc="-10" dirty="0">
                <a:solidFill>
                  <a:srgbClr val="4B4B4B"/>
                </a:solidFill>
                <a:latin typeface="Microsoft Sans Serif"/>
                <a:cs typeface="Microsoft Sans Serif"/>
              </a:rPr>
              <a:t>C</a:t>
            </a:r>
            <a:r>
              <a:rPr sz="2200" spc="-25" dirty="0">
                <a:solidFill>
                  <a:srgbClr val="4B4B4B"/>
                </a:solidFill>
                <a:latin typeface="Microsoft Sans Serif"/>
                <a:cs typeface="Microsoft Sans Serif"/>
              </a:rPr>
              <a:t>A</a:t>
            </a:r>
            <a:r>
              <a:rPr sz="2200" spc="-10" dirty="0">
                <a:solidFill>
                  <a:srgbClr val="4B4B4B"/>
                </a:solidFill>
                <a:latin typeface="Microsoft Sans Serif"/>
                <a:cs typeface="Microsoft Sans Serif"/>
              </a:rPr>
              <a:t>H</a:t>
            </a:r>
            <a:r>
              <a:rPr sz="2200" spc="-5" dirty="0">
                <a:solidFill>
                  <a:srgbClr val="4B4B4B"/>
                </a:solidFill>
                <a:latin typeface="Microsoft Sans Serif"/>
                <a:cs typeface="Microsoft Sans Serif"/>
              </a:rPr>
              <a:t>II</a:t>
            </a:r>
            <a:r>
              <a:rPr sz="2200" spc="10" dirty="0">
                <a:solidFill>
                  <a:srgbClr val="4B4B4B"/>
                </a:solidFill>
                <a:latin typeface="Microsoft Sans Serif"/>
                <a:cs typeface="Microsoft Sans Serif"/>
              </a:rPr>
              <a:t>M</a:t>
            </a:r>
            <a:r>
              <a:rPr sz="2200" spc="-35" dirty="0">
                <a:solidFill>
                  <a:srgbClr val="4B4B4B"/>
                </a:solidFill>
                <a:latin typeface="Microsoft Sans Serif"/>
                <a:cs typeface="Microsoft Sans Serif"/>
              </a:rPr>
              <a:t> </a:t>
            </a:r>
            <a:r>
              <a:rPr sz="2200" spc="-25" dirty="0">
                <a:solidFill>
                  <a:srgbClr val="4B4B4B"/>
                </a:solidFill>
                <a:latin typeface="Microsoft Sans Serif"/>
                <a:cs typeface="Microsoft Sans Serif"/>
              </a:rPr>
              <a:t>A</a:t>
            </a:r>
            <a:r>
              <a:rPr sz="2200" dirty="0">
                <a:solidFill>
                  <a:srgbClr val="4B4B4B"/>
                </a:solidFill>
                <a:latin typeface="Microsoft Sans Serif"/>
                <a:cs typeface="Microsoft Sans Serif"/>
              </a:rPr>
              <a:t>ccr</a:t>
            </a:r>
            <a:r>
              <a:rPr sz="2200" spc="-5" dirty="0">
                <a:solidFill>
                  <a:srgbClr val="4B4B4B"/>
                </a:solidFill>
                <a:latin typeface="Microsoft Sans Serif"/>
                <a:cs typeface="Microsoft Sans Serif"/>
              </a:rPr>
              <a:t>e</a:t>
            </a:r>
            <a:r>
              <a:rPr sz="2200" spc="10" dirty="0">
                <a:solidFill>
                  <a:srgbClr val="4B4B4B"/>
                </a:solidFill>
                <a:latin typeface="Microsoft Sans Serif"/>
                <a:cs typeface="Microsoft Sans Serif"/>
              </a:rPr>
              <a:t>d</a:t>
            </a:r>
            <a:r>
              <a:rPr sz="2200" spc="-25" dirty="0">
                <a:solidFill>
                  <a:srgbClr val="4B4B4B"/>
                </a:solidFill>
                <a:latin typeface="Microsoft Sans Serif"/>
                <a:cs typeface="Microsoft Sans Serif"/>
              </a:rPr>
              <a:t>i</a:t>
            </a:r>
            <a:r>
              <a:rPr sz="2200" spc="-5" dirty="0">
                <a:solidFill>
                  <a:srgbClr val="4B4B4B"/>
                </a:solidFill>
                <a:latin typeface="Microsoft Sans Serif"/>
                <a:cs typeface="Microsoft Sans Serif"/>
              </a:rPr>
              <a:t>te</a:t>
            </a:r>
            <a:r>
              <a:rPr sz="2200" spc="20" dirty="0">
                <a:solidFill>
                  <a:srgbClr val="4B4B4B"/>
                </a:solidFill>
                <a:latin typeface="Microsoft Sans Serif"/>
                <a:cs typeface="Microsoft Sans Serif"/>
              </a:rPr>
              <a:t>d</a:t>
            </a:r>
            <a:r>
              <a:rPr sz="2200" spc="-10" dirty="0">
                <a:latin typeface="Microsoft Sans Serif"/>
                <a:cs typeface="Microsoft Sans Serif"/>
              </a:rPr>
              <a:t> </a:t>
            </a:r>
            <a:endParaRPr sz="2200">
              <a:latin typeface="Microsoft Sans Serif"/>
              <a:cs typeface="Microsoft Sans Serif"/>
            </a:endParaRPr>
          </a:p>
        </p:txBody>
      </p:sp>
      <p:sp>
        <p:nvSpPr>
          <p:cNvPr id="7" name="object 7"/>
          <p:cNvSpPr txBox="1"/>
          <p:nvPr/>
        </p:nvSpPr>
        <p:spPr>
          <a:xfrm>
            <a:off x="980757" y="3252730"/>
            <a:ext cx="1223645" cy="2675890"/>
          </a:xfrm>
          <a:prstGeom prst="rect">
            <a:avLst/>
          </a:prstGeom>
        </p:spPr>
        <p:txBody>
          <a:bodyPr vert="horz" wrap="square" lIns="0" tIns="0" rIns="0" bIns="0" rtlCol="0">
            <a:spAutoFit/>
          </a:bodyPr>
          <a:lstStyle/>
          <a:p>
            <a:pPr marL="12700" marR="5080">
              <a:lnSpc>
                <a:spcPct val="99800"/>
              </a:lnSpc>
            </a:pPr>
            <a:r>
              <a:rPr sz="1100" spc="-5" dirty="0">
                <a:solidFill>
                  <a:srgbClr val="4B4B4B"/>
                </a:solidFill>
                <a:latin typeface="Microsoft Sans Serif"/>
                <a:cs typeface="Microsoft Sans Serif"/>
              </a:rPr>
              <a:t>Th</a:t>
            </a:r>
            <a:r>
              <a:rPr sz="1100" spc="5" dirty="0">
                <a:solidFill>
                  <a:srgbClr val="4B4B4B"/>
                </a:solidFill>
                <a:latin typeface="Microsoft Sans Serif"/>
                <a:cs typeface="Microsoft Sans Serif"/>
              </a:rPr>
              <a:t>e</a:t>
            </a:r>
            <a:r>
              <a:rPr sz="1100" spc="-40" dirty="0">
                <a:solidFill>
                  <a:srgbClr val="4B4B4B"/>
                </a:solidFill>
                <a:latin typeface="Microsoft Sans Serif"/>
                <a:cs typeface="Microsoft Sans Serif"/>
              </a:rPr>
              <a:t> </a:t>
            </a:r>
            <a:r>
              <a:rPr sz="1100" dirty="0">
                <a:solidFill>
                  <a:srgbClr val="4B4B4B"/>
                </a:solidFill>
                <a:latin typeface="Microsoft Sans Serif"/>
                <a:cs typeface="Microsoft Sans Serif"/>
              </a:rPr>
              <a:t>H</a:t>
            </a:r>
            <a:r>
              <a:rPr sz="1100" spc="5" dirty="0">
                <a:solidFill>
                  <a:srgbClr val="4B4B4B"/>
                </a:solidFill>
                <a:latin typeface="Microsoft Sans Serif"/>
                <a:cs typeface="Microsoft Sans Serif"/>
              </a:rPr>
              <a:t>e</a:t>
            </a:r>
            <a:r>
              <a:rPr sz="1100" spc="10" dirty="0">
                <a:solidFill>
                  <a:srgbClr val="4B4B4B"/>
                </a:solidFill>
                <a:latin typeface="Microsoft Sans Serif"/>
                <a:cs typeface="Microsoft Sans Serif"/>
              </a:rPr>
              <a:t>a</a:t>
            </a:r>
            <a:r>
              <a:rPr sz="1100" spc="5" dirty="0">
                <a:solidFill>
                  <a:srgbClr val="4B4B4B"/>
                </a:solidFill>
                <a:latin typeface="Microsoft Sans Serif"/>
                <a:cs typeface="Microsoft Sans Serif"/>
              </a:rPr>
              <a:t>l</a:t>
            </a:r>
            <a:r>
              <a:rPr sz="1100" spc="-35" dirty="0">
                <a:solidFill>
                  <a:srgbClr val="4B4B4B"/>
                </a:solidFill>
                <a:latin typeface="Microsoft Sans Serif"/>
                <a:cs typeface="Microsoft Sans Serif"/>
              </a:rPr>
              <a:t>t</a:t>
            </a:r>
            <a:r>
              <a:rPr sz="1100" spc="5" dirty="0">
                <a:solidFill>
                  <a:srgbClr val="4B4B4B"/>
                </a:solidFill>
                <a:latin typeface="Microsoft Sans Serif"/>
                <a:cs typeface="Microsoft Sans Serif"/>
              </a:rPr>
              <a:t>h</a:t>
            </a:r>
            <a:r>
              <a:rPr sz="1100" spc="-5" dirty="0">
                <a:solidFill>
                  <a:srgbClr val="4B4B4B"/>
                </a:solidFill>
                <a:latin typeface="Microsoft Sans Serif"/>
                <a:cs typeface="Microsoft Sans Serif"/>
              </a:rPr>
              <a:t> </a:t>
            </a:r>
            <a:r>
              <a:rPr sz="1100" spc="-15" dirty="0">
                <a:solidFill>
                  <a:srgbClr val="4B4B4B"/>
                </a:solidFill>
                <a:latin typeface="Microsoft Sans Serif"/>
                <a:cs typeface="Microsoft Sans Serif"/>
              </a:rPr>
              <a:t>I</a:t>
            </a:r>
            <a:r>
              <a:rPr sz="1100" spc="5" dirty="0">
                <a:solidFill>
                  <a:srgbClr val="4B4B4B"/>
                </a:solidFill>
                <a:latin typeface="Microsoft Sans Serif"/>
                <a:cs typeface="Microsoft Sans Serif"/>
              </a:rPr>
              <a:t>n</a:t>
            </a:r>
            <a:r>
              <a:rPr sz="1100" spc="-15" dirty="0">
                <a:solidFill>
                  <a:srgbClr val="4B4B4B"/>
                </a:solidFill>
                <a:latin typeface="Microsoft Sans Serif"/>
                <a:cs typeface="Microsoft Sans Serif"/>
              </a:rPr>
              <a:t>f</a:t>
            </a:r>
            <a:r>
              <a:rPr sz="1100" spc="5" dirty="0">
                <a:solidFill>
                  <a:srgbClr val="4B4B4B"/>
                </a:solidFill>
                <a:latin typeface="Microsoft Sans Serif"/>
                <a:cs typeface="Microsoft Sans Serif"/>
              </a:rPr>
              <a:t>o</a:t>
            </a:r>
            <a:r>
              <a:rPr sz="1100" spc="-10" dirty="0">
                <a:solidFill>
                  <a:srgbClr val="4B4B4B"/>
                </a:solidFill>
                <a:latin typeface="Microsoft Sans Serif"/>
                <a:cs typeface="Microsoft Sans Serif"/>
              </a:rPr>
              <a:t>r</a:t>
            </a:r>
            <a:r>
              <a:rPr sz="1100" dirty="0">
                <a:solidFill>
                  <a:srgbClr val="4B4B4B"/>
                </a:solidFill>
                <a:latin typeface="Microsoft Sans Serif"/>
                <a:cs typeface="Microsoft Sans Serif"/>
              </a:rPr>
              <a:t>m</a:t>
            </a:r>
            <a:r>
              <a:rPr sz="1100" spc="10" dirty="0">
                <a:solidFill>
                  <a:srgbClr val="4B4B4B"/>
                </a:solidFill>
                <a:latin typeface="Microsoft Sans Serif"/>
                <a:cs typeface="Microsoft Sans Serif"/>
              </a:rPr>
              <a:t>a</a:t>
            </a:r>
            <a:r>
              <a:rPr sz="1100" spc="-15" dirty="0">
                <a:solidFill>
                  <a:srgbClr val="4B4B4B"/>
                </a:solidFill>
                <a:latin typeface="Microsoft Sans Serif"/>
                <a:cs typeface="Microsoft Sans Serif"/>
              </a:rPr>
              <a:t>t</a:t>
            </a:r>
            <a:r>
              <a:rPr sz="1100" dirty="0">
                <a:solidFill>
                  <a:srgbClr val="4B4B4B"/>
                </a:solidFill>
                <a:latin typeface="Microsoft Sans Serif"/>
                <a:cs typeface="Microsoft Sans Serif"/>
              </a:rPr>
              <a:t>i</a:t>
            </a:r>
            <a:r>
              <a:rPr sz="1100" spc="-15" dirty="0">
                <a:solidFill>
                  <a:srgbClr val="4B4B4B"/>
                </a:solidFill>
                <a:latin typeface="Microsoft Sans Serif"/>
                <a:cs typeface="Microsoft Sans Serif"/>
              </a:rPr>
              <a:t>o</a:t>
            </a:r>
            <a:r>
              <a:rPr sz="1100" dirty="0">
                <a:solidFill>
                  <a:srgbClr val="4B4B4B"/>
                </a:solidFill>
                <a:latin typeface="Microsoft Sans Serif"/>
                <a:cs typeface="Microsoft Sans Serif"/>
              </a:rPr>
              <a:t>n M</a:t>
            </a:r>
            <a:r>
              <a:rPr sz="1100" spc="5" dirty="0">
                <a:solidFill>
                  <a:srgbClr val="4B4B4B"/>
                </a:solidFill>
                <a:latin typeface="Microsoft Sans Serif"/>
                <a:cs typeface="Microsoft Sans Serif"/>
              </a:rPr>
              <a:t>anag</a:t>
            </a:r>
            <a:r>
              <a:rPr sz="1100" spc="-15" dirty="0">
                <a:solidFill>
                  <a:srgbClr val="4B4B4B"/>
                </a:solidFill>
                <a:latin typeface="Microsoft Sans Serif"/>
                <a:cs typeface="Microsoft Sans Serif"/>
              </a:rPr>
              <a:t>e</a:t>
            </a:r>
            <a:r>
              <a:rPr sz="1100" dirty="0">
                <a:solidFill>
                  <a:srgbClr val="4B4B4B"/>
                </a:solidFill>
                <a:latin typeface="Microsoft Sans Serif"/>
                <a:cs typeface="Microsoft Sans Serif"/>
              </a:rPr>
              <a:t>m</a:t>
            </a:r>
            <a:r>
              <a:rPr sz="1100" spc="5" dirty="0">
                <a:solidFill>
                  <a:srgbClr val="4B4B4B"/>
                </a:solidFill>
                <a:latin typeface="Microsoft Sans Serif"/>
                <a:cs typeface="Microsoft Sans Serif"/>
              </a:rPr>
              <a:t>en</a:t>
            </a:r>
            <a:r>
              <a:rPr sz="1100" spc="-35" dirty="0">
                <a:solidFill>
                  <a:srgbClr val="4B4B4B"/>
                </a:solidFill>
                <a:latin typeface="Microsoft Sans Serif"/>
                <a:cs typeface="Microsoft Sans Serif"/>
              </a:rPr>
              <a:t>t</a:t>
            </a:r>
            <a:r>
              <a:rPr sz="1100" spc="-5" dirty="0">
                <a:solidFill>
                  <a:srgbClr val="4B4B4B"/>
                </a:solidFill>
                <a:latin typeface="Microsoft Sans Serif"/>
                <a:cs typeface="Microsoft Sans Serif"/>
              </a:rPr>
              <a:t> A</a:t>
            </a:r>
            <a:r>
              <a:rPr sz="1100" spc="10" dirty="0">
                <a:solidFill>
                  <a:srgbClr val="4B4B4B"/>
                </a:solidFill>
                <a:latin typeface="Microsoft Sans Serif"/>
                <a:cs typeface="Microsoft Sans Serif"/>
              </a:rPr>
              <a:t>ss</a:t>
            </a:r>
            <a:r>
              <a:rPr sz="1100" spc="5" dirty="0">
                <a:solidFill>
                  <a:srgbClr val="4B4B4B"/>
                </a:solidFill>
                <a:latin typeface="Microsoft Sans Serif"/>
                <a:cs typeface="Microsoft Sans Serif"/>
              </a:rPr>
              <a:t>o</a:t>
            </a:r>
            <a:r>
              <a:rPr sz="1100" spc="-10" dirty="0">
                <a:solidFill>
                  <a:srgbClr val="4B4B4B"/>
                </a:solidFill>
                <a:latin typeface="Microsoft Sans Serif"/>
                <a:cs typeface="Microsoft Sans Serif"/>
              </a:rPr>
              <a:t>c</a:t>
            </a:r>
            <a:r>
              <a:rPr sz="1100" spc="5" dirty="0">
                <a:solidFill>
                  <a:srgbClr val="4B4B4B"/>
                </a:solidFill>
                <a:latin typeface="Microsoft Sans Serif"/>
                <a:cs typeface="Microsoft Sans Serif"/>
              </a:rPr>
              <a:t>ia</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e</a:t>
            </a:r>
            <a:r>
              <a:rPr sz="1100" spc="-25" dirty="0">
                <a:solidFill>
                  <a:srgbClr val="4B4B4B"/>
                </a:solidFill>
                <a:latin typeface="Microsoft Sans Serif"/>
                <a:cs typeface="Microsoft Sans Serif"/>
              </a:rPr>
              <a:t>’</a:t>
            </a:r>
            <a:r>
              <a:rPr sz="1100" spc="-10" dirty="0">
                <a:solidFill>
                  <a:srgbClr val="4B4B4B"/>
                </a:solidFill>
                <a:latin typeface="Microsoft Sans Serif"/>
                <a:cs typeface="Microsoft Sans Serif"/>
              </a:rPr>
              <a:t>s</a:t>
            </a:r>
            <a:r>
              <a:rPr sz="1100" spc="-5" dirty="0">
                <a:latin typeface="Microsoft Sans Serif"/>
                <a:cs typeface="Microsoft Sans Serif"/>
              </a:rPr>
              <a:t> </a:t>
            </a:r>
            <a:r>
              <a:rPr sz="1100" dirty="0">
                <a:solidFill>
                  <a:srgbClr val="4B4B4B"/>
                </a:solidFill>
                <a:latin typeface="Microsoft Sans Serif"/>
                <a:cs typeface="Microsoft Sans Serif"/>
              </a:rPr>
              <a:t>D</a:t>
            </a:r>
            <a:r>
              <a:rPr sz="1100" spc="5" dirty="0">
                <a:solidFill>
                  <a:srgbClr val="4B4B4B"/>
                </a:solidFill>
                <a:latin typeface="Microsoft Sans Serif"/>
                <a:cs typeface="Microsoft Sans Serif"/>
              </a:rPr>
              <a:t>eg</a:t>
            </a:r>
            <a:r>
              <a:rPr sz="1100" spc="-5" dirty="0">
                <a:solidFill>
                  <a:srgbClr val="4B4B4B"/>
                </a:solidFill>
                <a:latin typeface="Microsoft Sans Serif"/>
                <a:cs typeface="Microsoft Sans Serif"/>
              </a:rPr>
              <a:t>r</a:t>
            </a:r>
            <a:r>
              <a:rPr sz="1100" spc="5" dirty="0">
                <a:solidFill>
                  <a:srgbClr val="4B4B4B"/>
                </a:solidFill>
                <a:latin typeface="Microsoft Sans Serif"/>
                <a:cs typeface="Microsoft Sans Serif"/>
              </a:rPr>
              <a:t>ee</a:t>
            </a:r>
            <a:r>
              <a:rPr sz="1100" spc="-60" dirty="0">
                <a:solidFill>
                  <a:srgbClr val="4B4B4B"/>
                </a:solidFill>
                <a:latin typeface="Microsoft Sans Serif"/>
                <a:cs typeface="Microsoft Sans Serif"/>
              </a:rPr>
              <a:t> </a:t>
            </a:r>
            <a:r>
              <a:rPr sz="1100" spc="5" dirty="0">
                <a:solidFill>
                  <a:srgbClr val="4B4B4B"/>
                </a:solidFill>
                <a:latin typeface="Microsoft Sans Serif"/>
                <a:cs typeface="Microsoft Sans Serif"/>
              </a:rPr>
              <a:t>p</a:t>
            </a:r>
            <a:r>
              <a:rPr sz="1100" spc="-10" dirty="0">
                <a:solidFill>
                  <a:srgbClr val="4B4B4B"/>
                </a:solidFill>
                <a:latin typeface="Microsoft Sans Serif"/>
                <a:cs typeface="Microsoft Sans Serif"/>
              </a:rPr>
              <a:t>r</a:t>
            </a:r>
            <a:r>
              <a:rPr sz="1100" spc="5" dirty="0">
                <a:solidFill>
                  <a:srgbClr val="4B4B4B"/>
                </a:solidFill>
                <a:latin typeface="Microsoft Sans Serif"/>
                <a:cs typeface="Microsoft Sans Serif"/>
              </a:rPr>
              <a:t>og</a:t>
            </a:r>
            <a:r>
              <a:rPr sz="1100" spc="-10" dirty="0">
                <a:solidFill>
                  <a:srgbClr val="4B4B4B"/>
                </a:solidFill>
                <a:latin typeface="Microsoft Sans Serif"/>
                <a:cs typeface="Microsoft Sans Serif"/>
              </a:rPr>
              <a:t>r</a:t>
            </a:r>
            <a:r>
              <a:rPr sz="1100" spc="5" dirty="0">
                <a:solidFill>
                  <a:srgbClr val="4B4B4B"/>
                </a:solidFill>
                <a:latin typeface="Microsoft Sans Serif"/>
                <a:cs typeface="Microsoft Sans Serif"/>
              </a:rPr>
              <a:t>a</a:t>
            </a:r>
            <a:r>
              <a:rPr sz="1100" spc="-15" dirty="0">
                <a:solidFill>
                  <a:srgbClr val="4B4B4B"/>
                </a:solidFill>
                <a:latin typeface="Microsoft Sans Serif"/>
                <a:cs typeface="Microsoft Sans Serif"/>
              </a:rPr>
              <a:t>m</a:t>
            </a:r>
            <a:r>
              <a:rPr sz="1100" spc="-60" dirty="0">
                <a:solidFill>
                  <a:srgbClr val="4B4B4B"/>
                </a:solidFill>
                <a:latin typeface="Microsoft Sans Serif"/>
                <a:cs typeface="Microsoft Sans Serif"/>
              </a:rPr>
              <a:t> </a:t>
            </a:r>
            <a:r>
              <a:rPr sz="1100" spc="5" dirty="0">
                <a:solidFill>
                  <a:srgbClr val="4B4B4B"/>
                </a:solidFill>
                <a:latin typeface="Microsoft Sans Serif"/>
                <a:cs typeface="Microsoft Sans Serif"/>
              </a:rPr>
              <a:t>a</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 </a:t>
            </a:r>
            <a:r>
              <a:rPr sz="1100" dirty="0">
                <a:solidFill>
                  <a:srgbClr val="4B4B4B"/>
                </a:solidFill>
                <a:latin typeface="Microsoft Sans Serif"/>
                <a:cs typeface="Microsoft Sans Serif"/>
              </a:rPr>
              <a:t>N</a:t>
            </a:r>
            <a:r>
              <a:rPr sz="1100" spc="5" dirty="0">
                <a:solidFill>
                  <a:srgbClr val="4B4B4B"/>
                </a:solidFill>
                <a:latin typeface="Microsoft Sans Serif"/>
                <a:cs typeface="Microsoft Sans Serif"/>
              </a:rPr>
              <a:t>o</a:t>
            </a:r>
            <a:r>
              <a:rPr sz="1100" spc="-10" dirty="0">
                <a:solidFill>
                  <a:srgbClr val="4B4B4B"/>
                </a:solidFill>
                <a:latin typeface="Microsoft Sans Serif"/>
                <a:cs typeface="Microsoft Sans Serif"/>
              </a:rPr>
              <a:t>r</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h</a:t>
            </a:r>
            <a:r>
              <a:rPr sz="1100" spc="10" dirty="0">
                <a:solidFill>
                  <a:srgbClr val="4B4B4B"/>
                </a:solidFill>
                <a:latin typeface="Microsoft Sans Serif"/>
                <a:cs typeface="Microsoft Sans Serif"/>
              </a:rPr>
              <a:t>e</a:t>
            </a:r>
            <a:r>
              <a:rPr sz="1100" spc="-10" dirty="0">
                <a:solidFill>
                  <a:srgbClr val="4B4B4B"/>
                </a:solidFill>
                <a:latin typeface="Microsoft Sans Serif"/>
                <a:cs typeface="Microsoft Sans Serif"/>
              </a:rPr>
              <a:t>r</a:t>
            </a:r>
            <a:r>
              <a:rPr sz="1100" spc="5" dirty="0">
                <a:solidFill>
                  <a:srgbClr val="4B4B4B"/>
                </a:solidFill>
                <a:latin typeface="Microsoft Sans Serif"/>
                <a:cs typeface="Microsoft Sans Serif"/>
              </a:rPr>
              <a:t>n</a:t>
            </a:r>
            <a:r>
              <a:rPr sz="1100" spc="-80" dirty="0">
                <a:solidFill>
                  <a:srgbClr val="4B4B4B"/>
                </a:solidFill>
                <a:latin typeface="Microsoft Sans Serif"/>
                <a:cs typeface="Microsoft Sans Serif"/>
              </a:rPr>
              <a:t> </a:t>
            </a:r>
            <a:r>
              <a:rPr sz="1100" spc="-5" dirty="0">
                <a:solidFill>
                  <a:srgbClr val="4B4B4B"/>
                </a:solidFill>
                <a:latin typeface="Microsoft Sans Serif"/>
                <a:cs typeface="Microsoft Sans Serif"/>
              </a:rPr>
              <a:t>V</a:t>
            </a:r>
            <a:r>
              <a:rPr sz="1100" spc="5" dirty="0">
                <a:solidFill>
                  <a:srgbClr val="4B4B4B"/>
                </a:solidFill>
                <a:latin typeface="Microsoft Sans Serif"/>
                <a:cs typeface="Microsoft Sans Serif"/>
              </a:rPr>
              <a:t>i</a:t>
            </a:r>
            <a:r>
              <a:rPr sz="1100" spc="-10" dirty="0">
                <a:solidFill>
                  <a:srgbClr val="4B4B4B"/>
                </a:solidFill>
                <a:latin typeface="Microsoft Sans Serif"/>
                <a:cs typeface="Microsoft Sans Serif"/>
              </a:rPr>
              <a:t>r</a:t>
            </a:r>
            <a:r>
              <a:rPr sz="1100" spc="5" dirty="0">
                <a:solidFill>
                  <a:srgbClr val="4B4B4B"/>
                </a:solidFill>
                <a:latin typeface="Microsoft Sans Serif"/>
                <a:cs typeface="Microsoft Sans Serif"/>
              </a:rPr>
              <a:t>ginia</a:t>
            </a:r>
            <a:r>
              <a:rPr sz="1100" spc="-5" dirty="0">
                <a:solidFill>
                  <a:srgbClr val="4B4B4B"/>
                </a:solidFill>
                <a:latin typeface="Microsoft Sans Serif"/>
                <a:cs typeface="Microsoft Sans Serif"/>
              </a:rPr>
              <a:t> </a:t>
            </a:r>
            <a:r>
              <a:rPr sz="1100" dirty="0">
                <a:solidFill>
                  <a:srgbClr val="4B4B4B"/>
                </a:solidFill>
                <a:latin typeface="Microsoft Sans Serif"/>
                <a:cs typeface="Microsoft Sans Serif"/>
              </a:rPr>
              <a:t>C</a:t>
            </a:r>
            <a:r>
              <a:rPr sz="1100" spc="5" dirty="0">
                <a:solidFill>
                  <a:srgbClr val="4B4B4B"/>
                </a:solidFill>
                <a:latin typeface="Microsoft Sans Serif"/>
                <a:cs typeface="Microsoft Sans Serif"/>
              </a:rPr>
              <a:t>o</a:t>
            </a:r>
            <a:r>
              <a:rPr sz="1100" dirty="0">
                <a:solidFill>
                  <a:srgbClr val="4B4B4B"/>
                </a:solidFill>
                <a:latin typeface="Microsoft Sans Serif"/>
                <a:cs typeface="Microsoft Sans Serif"/>
              </a:rPr>
              <a:t>mm</a:t>
            </a:r>
            <a:r>
              <a:rPr sz="1100" spc="5" dirty="0">
                <a:solidFill>
                  <a:srgbClr val="4B4B4B"/>
                </a:solidFill>
                <a:latin typeface="Microsoft Sans Serif"/>
                <a:cs typeface="Microsoft Sans Serif"/>
              </a:rPr>
              <a:t>u</a:t>
            </a:r>
            <a:r>
              <a:rPr sz="1100" spc="10" dirty="0">
                <a:solidFill>
                  <a:srgbClr val="4B4B4B"/>
                </a:solidFill>
                <a:latin typeface="Microsoft Sans Serif"/>
                <a:cs typeface="Microsoft Sans Serif"/>
              </a:rPr>
              <a:t>n</a:t>
            </a:r>
            <a:r>
              <a:rPr sz="1100" dirty="0">
                <a:solidFill>
                  <a:srgbClr val="4B4B4B"/>
                </a:solidFill>
                <a:latin typeface="Microsoft Sans Serif"/>
                <a:cs typeface="Microsoft Sans Serif"/>
              </a:rPr>
              <a:t>i</a:t>
            </a:r>
            <a:r>
              <a:rPr sz="1100" spc="-30" dirty="0">
                <a:solidFill>
                  <a:srgbClr val="4B4B4B"/>
                </a:solidFill>
                <a:latin typeface="Microsoft Sans Serif"/>
                <a:cs typeface="Microsoft Sans Serif"/>
              </a:rPr>
              <a:t>t</a:t>
            </a:r>
            <a:r>
              <a:rPr sz="1100" spc="-15" dirty="0">
                <a:solidFill>
                  <a:srgbClr val="4B4B4B"/>
                </a:solidFill>
                <a:latin typeface="Microsoft Sans Serif"/>
                <a:cs typeface="Microsoft Sans Serif"/>
              </a:rPr>
              <a:t>y</a:t>
            </a:r>
            <a:r>
              <a:rPr sz="1100" spc="-5" dirty="0">
                <a:latin typeface="Microsoft Sans Serif"/>
                <a:cs typeface="Microsoft Sans Serif"/>
              </a:rPr>
              <a:t> </a:t>
            </a:r>
            <a:r>
              <a:rPr sz="1100" dirty="0">
                <a:solidFill>
                  <a:srgbClr val="4B4B4B"/>
                </a:solidFill>
                <a:latin typeface="Microsoft Sans Serif"/>
                <a:cs typeface="Microsoft Sans Serif"/>
              </a:rPr>
              <a:t>C</a:t>
            </a:r>
            <a:r>
              <a:rPr sz="1100" spc="5" dirty="0">
                <a:solidFill>
                  <a:srgbClr val="4B4B4B"/>
                </a:solidFill>
                <a:latin typeface="Microsoft Sans Serif"/>
                <a:cs typeface="Microsoft Sans Serif"/>
              </a:rPr>
              <a:t>olle</a:t>
            </a:r>
            <a:r>
              <a:rPr sz="1100" spc="10" dirty="0">
                <a:solidFill>
                  <a:srgbClr val="4B4B4B"/>
                </a:solidFill>
                <a:latin typeface="Microsoft Sans Serif"/>
                <a:cs typeface="Microsoft Sans Serif"/>
              </a:rPr>
              <a:t>g</a:t>
            </a:r>
            <a:r>
              <a:rPr sz="1100" spc="5" dirty="0">
                <a:solidFill>
                  <a:srgbClr val="4B4B4B"/>
                </a:solidFill>
                <a:latin typeface="Microsoft Sans Serif"/>
                <a:cs typeface="Microsoft Sans Serif"/>
              </a:rPr>
              <a:t>e</a:t>
            </a:r>
            <a:r>
              <a:rPr sz="1100" spc="-80" dirty="0">
                <a:solidFill>
                  <a:srgbClr val="4B4B4B"/>
                </a:solidFill>
                <a:latin typeface="Microsoft Sans Serif"/>
                <a:cs typeface="Microsoft Sans Serif"/>
              </a:rPr>
              <a:t> </a:t>
            </a:r>
            <a:r>
              <a:rPr sz="1100" dirty="0">
                <a:solidFill>
                  <a:srgbClr val="4B4B4B"/>
                </a:solidFill>
                <a:latin typeface="Microsoft Sans Serif"/>
                <a:cs typeface="Microsoft Sans Serif"/>
              </a:rPr>
              <a:t>is </a:t>
            </a:r>
            <a:r>
              <a:rPr sz="1100" spc="5" dirty="0">
                <a:solidFill>
                  <a:srgbClr val="4B4B4B"/>
                </a:solidFill>
                <a:latin typeface="Microsoft Sans Serif"/>
                <a:cs typeface="Microsoft Sans Serif"/>
              </a:rPr>
              <a:t>ac</a:t>
            </a:r>
            <a:r>
              <a:rPr sz="1100" spc="10" dirty="0">
                <a:solidFill>
                  <a:srgbClr val="4B4B4B"/>
                </a:solidFill>
                <a:latin typeface="Microsoft Sans Serif"/>
                <a:cs typeface="Microsoft Sans Serif"/>
              </a:rPr>
              <a:t>c</a:t>
            </a:r>
            <a:r>
              <a:rPr sz="1100" spc="-10" dirty="0">
                <a:solidFill>
                  <a:srgbClr val="4B4B4B"/>
                </a:solidFill>
                <a:latin typeface="Microsoft Sans Serif"/>
                <a:cs typeface="Microsoft Sans Serif"/>
              </a:rPr>
              <a:t>r</a:t>
            </a:r>
            <a:r>
              <a:rPr sz="1100" spc="5" dirty="0">
                <a:solidFill>
                  <a:srgbClr val="4B4B4B"/>
                </a:solidFill>
                <a:latin typeface="Microsoft Sans Serif"/>
                <a:cs typeface="Microsoft Sans Serif"/>
              </a:rPr>
              <a:t>e</a:t>
            </a:r>
            <a:r>
              <a:rPr sz="1100" spc="-15" dirty="0">
                <a:solidFill>
                  <a:srgbClr val="4B4B4B"/>
                </a:solidFill>
                <a:latin typeface="Microsoft Sans Serif"/>
                <a:cs typeface="Microsoft Sans Serif"/>
              </a:rPr>
              <a:t>d</a:t>
            </a:r>
            <a:r>
              <a:rPr sz="1100" spc="5" dirty="0">
                <a:solidFill>
                  <a:srgbClr val="4B4B4B"/>
                </a:solidFill>
                <a:latin typeface="Microsoft Sans Serif"/>
                <a:cs typeface="Microsoft Sans Serif"/>
              </a:rPr>
              <a:t>i</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ed</a:t>
            </a:r>
            <a:r>
              <a:rPr sz="1100" spc="-80" dirty="0">
                <a:solidFill>
                  <a:srgbClr val="4B4B4B"/>
                </a:solidFill>
                <a:latin typeface="Microsoft Sans Serif"/>
                <a:cs typeface="Microsoft Sans Serif"/>
              </a:rPr>
              <a:t> </a:t>
            </a:r>
            <a:r>
              <a:rPr sz="1100" spc="-15" dirty="0">
                <a:solidFill>
                  <a:srgbClr val="4B4B4B"/>
                </a:solidFill>
                <a:latin typeface="Microsoft Sans Serif"/>
                <a:cs typeface="Microsoft Sans Serif"/>
              </a:rPr>
              <a:t>by</a:t>
            </a:r>
            <a:r>
              <a:rPr sz="1100" spc="-20" dirty="0">
                <a:solidFill>
                  <a:srgbClr val="4B4B4B"/>
                </a:solidFill>
                <a:latin typeface="Microsoft Sans Serif"/>
                <a:cs typeface="Microsoft Sans Serif"/>
              </a:rPr>
              <a:t> </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he</a:t>
            </a:r>
            <a:r>
              <a:rPr sz="1100" spc="-5" dirty="0">
                <a:solidFill>
                  <a:srgbClr val="4B4B4B"/>
                </a:solidFill>
                <a:latin typeface="Microsoft Sans Serif"/>
                <a:cs typeface="Microsoft Sans Serif"/>
              </a:rPr>
              <a:t> </a:t>
            </a:r>
            <a:r>
              <a:rPr sz="1100" dirty="0">
                <a:solidFill>
                  <a:srgbClr val="4B4B4B"/>
                </a:solidFill>
                <a:latin typeface="Microsoft Sans Serif"/>
                <a:cs typeface="Microsoft Sans Serif"/>
              </a:rPr>
              <a:t>C</a:t>
            </a:r>
            <a:r>
              <a:rPr sz="1100" spc="5" dirty="0">
                <a:solidFill>
                  <a:srgbClr val="4B4B4B"/>
                </a:solidFill>
                <a:latin typeface="Microsoft Sans Serif"/>
                <a:cs typeface="Microsoft Sans Serif"/>
              </a:rPr>
              <a:t>o</a:t>
            </a:r>
            <a:r>
              <a:rPr sz="1100" dirty="0">
                <a:solidFill>
                  <a:srgbClr val="4B4B4B"/>
                </a:solidFill>
                <a:latin typeface="Microsoft Sans Serif"/>
                <a:cs typeface="Microsoft Sans Serif"/>
              </a:rPr>
              <a:t>mm</a:t>
            </a:r>
            <a:r>
              <a:rPr sz="1100" spc="5" dirty="0">
                <a:solidFill>
                  <a:srgbClr val="4B4B4B"/>
                </a:solidFill>
                <a:latin typeface="Microsoft Sans Serif"/>
                <a:cs typeface="Microsoft Sans Serif"/>
              </a:rPr>
              <a:t>is</a:t>
            </a:r>
            <a:r>
              <a:rPr sz="1100" spc="15" dirty="0">
                <a:solidFill>
                  <a:srgbClr val="4B4B4B"/>
                </a:solidFill>
                <a:latin typeface="Microsoft Sans Serif"/>
                <a:cs typeface="Microsoft Sans Serif"/>
              </a:rPr>
              <a:t>s</a:t>
            </a:r>
            <a:r>
              <a:rPr sz="1100" spc="-15" dirty="0">
                <a:solidFill>
                  <a:srgbClr val="4B4B4B"/>
                </a:solidFill>
                <a:latin typeface="Microsoft Sans Serif"/>
                <a:cs typeface="Microsoft Sans Serif"/>
              </a:rPr>
              <a:t>i</a:t>
            </a:r>
            <a:r>
              <a:rPr sz="1100" spc="5" dirty="0">
                <a:solidFill>
                  <a:srgbClr val="4B4B4B"/>
                </a:solidFill>
                <a:latin typeface="Microsoft Sans Serif"/>
                <a:cs typeface="Microsoft Sans Serif"/>
              </a:rPr>
              <a:t>on</a:t>
            </a:r>
            <a:r>
              <a:rPr sz="1100" spc="-100" dirty="0">
                <a:solidFill>
                  <a:srgbClr val="4B4B4B"/>
                </a:solidFill>
                <a:latin typeface="Microsoft Sans Serif"/>
                <a:cs typeface="Microsoft Sans Serif"/>
              </a:rPr>
              <a:t> </a:t>
            </a:r>
            <a:r>
              <a:rPr sz="1100" spc="-5" dirty="0">
                <a:solidFill>
                  <a:srgbClr val="4B4B4B"/>
                </a:solidFill>
                <a:latin typeface="Microsoft Sans Serif"/>
                <a:cs typeface="Microsoft Sans Serif"/>
              </a:rPr>
              <a:t>on A</a:t>
            </a:r>
            <a:r>
              <a:rPr sz="1100" spc="10" dirty="0">
                <a:solidFill>
                  <a:srgbClr val="4B4B4B"/>
                </a:solidFill>
                <a:latin typeface="Microsoft Sans Serif"/>
                <a:cs typeface="Microsoft Sans Serif"/>
              </a:rPr>
              <a:t>c</a:t>
            </a:r>
            <a:r>
              <a:rPr sz="1100" spc="30" dirty="0">
                <a:solidFill>
                  <a:srgbClr val="4B4B4B"/>
                </a:solidFill>
                <a:latin typeface="Microsoft Sans Serif"/>
                <a:cs typeface="Microsoft Sans Serif"/>
              </a:rPr>
              <a:t>c</a:t>
            </a:r>
            <a:r>
              <a:rPr sz="1100" spc="-10" dirty="0">
                <a:solidFill>
                  <a:srgbClr val="4B4B4B"/>
                </a:solidFill>
                <a:latin typeface="Microsoft Sans Serif"/>
                <a:cs typeface="Microsoft Sans Serif"/>
              </a:rPr>
              <a:t>r</a:t>
            </a:r>
            <a:r>
              <a:rPr sz="1100" spc="-15" dirty="0">
                <a:solidFill>
                  <a:srgbClr val="4B4B4B"/>
                </a:solidFill>
                <a:latin typeface="Microsoft Sans Serif"/>
                <a:cs typeface="Microsoft Sans Serif"/>
              </a:rPr>
              <a:t>ed</a:t>
            </a:r>
            <a:r>
              <a:rPr sz="1100" spc="5" dirty="0">
                <a:solidFill>
                  <a:srgbClr val="4B4B4B"/>
                </a:solidFill>
                <a:latin typeface="Microsoft Sans Serif"/>
                <a:cs typeface="Microsoft Sans Serif"/>
              </a:rPr>
              <a:t>i</a:t>
            </a:r>
            <a:r>
              <a:rPr sz="1100" spc="-15" dirty="0">
                <a:solidFill>
                  <a:srgbClr val="4B4B4B"/>
                </a:solidFill>
                <a:latin typeface="Microsoft Sans Serif"/>
                <a:cs typeface="Microsoft Sans Serif"/>
              </a:rPr>
              <a:t>t</a:t>
            </a:r>
            <a:r>
              <a:rPr sz="1100" spc="-5" dirty="0">
                <a:solidFill>
                  <a:srgbClr val="4B4B4B"/>
                </a:solidFill>
                <a:latin typeface="Microsoft Sans Serif"/>
                <a:cs typeface="Microsoft Sans Serif"/>
              </a:rPr>
              <a:t>a</a:t>
            </a:r>
            <a:r>
              <a:rPr sz="1100" spc="-15" dirty="0">
                <a:solidFill>
                  <a:srgbClr val="4B4B4B"/>
                </a:solidFill>
                <a:latin typeface="Microsoft Sans Serif"/>
                <a:cs typeface="Microsoft Sans Serif"/>
              </a:rPr>
              <a:t>t</a:t>
            </a:r>
            <a:r>
              <a:rPr sz="1100" spc="-20" dirty="0">
                <a:solidFill>
                  <a:srgbClr val="4B4B4B"/>
                </a:solidFill>
                <a:latin typeface="Microsoft Sans Serif"/>
                <a:cs typeface="Microsoft Sans Serif"/>
              </a:rPr>
              <a:t>i</a:t>
            </a:r>
            <a:r>
              <a:rPr sz="1100" spc="5" dirty="0">
                <a:solidFill>
                  <a:srgbClr val="4B4B4B"/>
                </a:solidFill>
                <a:latin typeface="Microsoft Sans Serif"/>
                <a:cs typeface="Microsoft Sans Serif"/>
              </a:rPr>
              <a:t>o</a:t>
            </a:r>
            <a:r>
              <a:rPr sz="1100" spc="-15" dirty="0">
                <a:solidFill>
                  <a:srgbClr val="4B4B4B"/>
                </a:solidFill>
                <a:latin typeface="Microsoft Sans Serif"/>
                <a:cs typeface="Microsoft Sans Serif"/>
              </a:rPr>
              <a:t>n</a:t>
            </a:r>
            <a:r>
              <a:rPr sz="1100" spc="-80" dirty="0">
                <a:solidFill>
                  <a:srgbClr val="4B4B4B"/>
                </a:solidFill>
                <a:latin typeface="Microsoft Sans Serif"/>
                <a:cs typeface="Microsoft Sans Serif"/>
              </a:rPr>
              <a:t> </a:t>
            </a:r>
            <a:r>
              <a:rPr sz="1100" spc="-15" dirty="0">
                <a:solidFill>
                  <a:srgbClr val="4B4B4B"/>
                </a:solidFill>
                <a:latin typeface="Microsoft Sans Serif"/>
                <a:cs typeface="Microsoft Sans Serif"/>
              </a:rPr>
              <a:t>f</a:t>
            </a:r>
            <a:r>
              <a:rPr sz="1100" spc="-5" dirty="0">
                <a:solidFill>
                  <a:srgbClr val="4B4B4B"/>
                </a:solidFill>
                <a:latin typeface="Microsoft Sans Serif"/>
                <a:cs typeface="Microsoft Sans Serif"/>
              </a:rPr>
              <a:t>o</a:t>
            </a:r>
            <a:r>
              <a:rPr sz="1100" spc="-15" dirty="0">
                <a:solidFill>
                  <a:srgbClr val="4B4B4B"/>
                </a:solidFill>
                <a:latin typeface="Microsoft Sans Serif"/>
                <a:cs typeface="Microsoft Sans Serif"/>
              </a:rPr>
              <a:t>r </a:t>
            </a:r>
            <a:r>
              <a:rPr sz="1100" spc="5" dirty="0">
                <a:solidFill>
                  <a:srgbClr val="4B4B4B"/>
                </a:solidFill>
                <a:latin typeface="Microsoft Sans Serif"/>
                <a:cs typeface="Microsoft Sans Serif"/>
              </a:rPr>
              <a:t>Heal</a:t>
            </a:r>
            <a:r>
              <a:rPr sz="1100" spc="-15" dirty="0">
                <a:solidFill>
                  <a:srgbClr val="4B4B4B"/>
                </a:solidFill>
                <a:latin typeface="Microsoft Sans Serif"/>
                <a:cs typeface="Microsoft Sans Serif"/>
              </a:rPr>
              <a:t>t</a:t>
            </a:r>
            <a:r>
              <a:rPr sz="1100" spc="10" dirty="0">
                <a:solidFill>
                  <a:srgbClr val="4B4B4B"/>
                </a:solidFill>
                <a:latin typeface="Microsoft Sans Serif"/>
                <a:cs typeface="Microsoft Sans Serif"/>
              </a:rPr>
              <a:t>h</a:t>
            </a:r>
            <a:r>
              <a:rPr sz="1100" spc="-60" dirty="0">
                <a:solidFill>
                  <a:srgbClr val="4B4B4B"/>
                </a:solidFill>
                <a:latin typeface="Microsoft Sans Serif"/>
                <a:cs typeface="Microsoft Sans Serif"/>
              </a:rPr>
              <a:t> </a:t>
            </a:r>
            <a:r>
              <a:rPr sz="1100" spc="-15" dirty="0">
                <a:solidFill>
                  <a:srgbClr val="4B4B4B"/>
                </a:solidFill>
                <a:latin typeface="Microsoft Sans Serif"/>
                <a:cs typeface="Microsoft Sans Serif"/>
              </a:rPr>
              <a:t>I</a:t>
            </a:r>
            <a:r>
              <a:rPr sz="1100" spc="5" dirty="0">
                <a:solidFill>
                  <a:srgbClr val="4B4B4B"/>
                </a:solidFill>
                <a:latin typeface="Microsoft Sans Serif"/>
                <a:cs typeface="Microsoft Sans Serif"/>
              </a:rPr>
              <a:t>n</a:t>
            </a:r>
            <a:r>
              <a:rPr sz="1100" spc="-15" dirty="0">
                <a:solidFill>
                  <a:srgbClr val="4B4B4B"/>
                </a:solidFill>
                <a:latin typeface="Microsoft Sans Serif"/>
                <a:cs typeface="Microsoft Sans Serif"/>
              </a:rPr>
              <a:t>f</a:t>
            </a:r>
            <a:r>
              <a:rPr sz="1100" spc="5" dirty="0">
                <a:solidFill>
                  <a:srgbClr val="4B4B4B"/>
                </a:solidFill>
                <a:latin typeface="Microsoft Sans Serif"/>
                <a:cs typeface="Microsoft Sans Serif"/>
              </a:rPr>
              <a:t>o</a:t>
            </a:r>
            <a:r>
              <a:rPr sz="1100" spc="-10" dirty="0">
                <a:solidFill>
                  <a:srgbClr val="4B4B4B"/>
                </a:solidFill>
                <a:latin typeface="Microsoft Sans Serif"/>
                <a:cs typeface="Microsoft Sans Serif"/>
              </a:rPr>
              <a:t>r</a:t>
            </a:r>
            <a:r>
              <a:rPr sz="1100" dirty="0">
                <a:solidFill>
                  <a:srgbClr val="4B4B4B"/>
                </a:solidFill>
                <a:latin typeface="Microsoft Sans Serif"/>
                <a:cs typeface="Microsoft Sans Serif"/>
              </a:rPr>
              <a:t>m</a:t>
            </a:r>
            <a:r>
              <a:rPr sz="1100" spc="10" dirty="0">
                <a:solidFill>
                  <a:srgbClr val="4B4B4B"/>
                </a:solidFill>
                <a:latin typeface="Microsoft Sans Serif"/>
                <a:cs typeface="Microsoft Sans Serif"/>
              </a:rPr>
              <a:t>a</a:t>
            </a:r>
            <a:r>
              <a:rPr sz="1100" spc="-35" dirty="0">
                <a:solidFill>
                  <a:srgbClr val="4B4B4B"/>
                </a:solidFill>
                <a:latin typeface="Microsoft Sans Serif"/>
                <a:cs typeface="Microsoft Sans Serif"/>
              </a:rPr>
              <a:t>t</a:t>
            </a:r>
            <a:r>
              <a:rPr sz="1100" spc="5" dirty="0">
                <a:solidFill>
                  <a:srgbClr val="4B4B4B"/>
                </a:solidFill>
                <a:latin typeface="Microsoft Sans Serif"/>
                <a:cs typeface="Microsoft Sans Serif"/>
              </a:rPr>
              <a:t>i</a:t>
            </a:r>
            <a:r>
              <a:rPr sz="1100" spc="-10" dirty="0">
                <a:solidFill>
                  <a:srgbClr val="4B4B4B"/>
                </a:solidFill>
                <a:latin typeface="Microsoft Sans Serif"/>
                <a:cs typeface="Microsoft Sans Serif"/>
              </a:rPr>
              <a:t>c</a:t>
            </a:r>
            <a:r>
              <a:rPr sz="1100" spc="5" dirty="0">
                <a:solidFill>
                  <a:srgbClr val="4B4B4B"/>
                </a:solidFill>
                <a:latin typeface="Microsoft Sans Serif"/>
                <a:cs typeface="Microsoft Sans Serif"/>
              </a:rPr>
              <a:t>s</a:t>
            </a:r>
            <a:r>
              <a:rPr sz="1100" spc="-5" dirty="0">
                <a:solidFill>
                  <a:srgbClr val="4B4B4B"/>
                </a:solidFill>
                <a:latin typeface="Microsoft Sans Serif"/>
                <a:cs typeface="Microsoft Sans Serif"/>
              </a:rPr>
              <a:t> </a:t>
            </a:r>
            <a:r>
              <a:rPr sz="1100" spc="5" dirty="0">
                <a:solidFill>
                  <a:srgbClr val="4B4B4B"/>
                </a:solidFill>
                <a:latin typeface="Microsoft Sans Serif"/>
                <a:cs typeface="Microsoft Sans Serif"/>
              </a:rPr>
              <a:t>and</a:t>
            </a:r>
            <a:r>
              <a:rPr sz="1100" spc="-40" dirty="0">
                <a:solidFill>
                  <a:srgbClr val="4B4B4B"/>
                </a:solidFill>
                <a:latin typeface="Microsoft Sans Serif"/>
                <a:cs typeface="Microsoft Sans Serif"/>
              </a:rPr>
              <a:t> </a:t>
            </a:r>
            <a:r>
              <a:rPr sz="1100" spc="-15" dirty="0">
                <a:solidFill>
                  <a:srgbClr val="4B4B4B"/>
                </a:solidFill>
                <a:latin typeface="Microsoft Sans Serif"/>
                <a:cs typeface="Microsoft Sans Serif"/>
              </a:rPr>
              <a:t>I</a:t>
            </a:r>
            <a:r>
              <a:rPr sz="1100" spc="5" dirty="0">
                <a:solidFill>
                  <a:srgbClr val="4B4B4B"/>
                </a:solidFill>
                <a:latin typeface="Microsoft Sans Serif"/>
                <a:cs typeface="Microsoft Sans Serif"/>
              </a:rPr>
              <a:t>n</a:t>
            </a:r>
            <a:r>
              <a:rPr sz="1100" spc="-15" dirty="0">
                <a:solidFill>
                  <a:srgbClr val="4B4B4B"/>
                </a:solidFill>
                <a:latin typeface="Microsoft Sans Serif"/>
                <a:cs typeface="Microsoft Sans Serif"/>
              </a:rPr>
              <a:t>f</a:t>
            </a:r>
            <a:r>
              <a:rPr sz="1100" spc="5" dirty="0">
                <a:solidFill>
                  <a:srgbClr val="4B4B4B"/>
                </a:solidFill>
                <a:latin typeface="Microsoft Sans Serif"/>
                <a:cs typeface="Microsoft Sans Serif"/>
              </a:rPr>
              <a:t>o</a:t>
            </a:r>
            <a:r>
              <a:rPr sz="1100" spc="-10" dirty="0">
                <a:solidFill>
                  <a:srgbClr val="4B4B4B"/>
                </a:solidFill>
                <a:latin typeface="Microsoft Sans Serif"/>
                <a:cs typeface="Microsoft Sans Serif"/>
              </a:rPr>
              <a:t>r</a:t>
            </a:r>
            <a:r>
              <a:rPr sz="1100" dirty="0">
                <a:solidFill>
                  <a:srgbClr val="4B4B4B"/>
                </a:solidFill>
                <a:latin typeface="Microsoft Sans Serif"/>
                <a:cs typeface="Microsoft Sans Serif"/>
              </a:rPr>
              <a:t>m</a:t>
            </a:r>
            <a:r>
              <a:rPr sz="1100" spc="5" dirty="0">
                <a:solidFill>
                  <a:srgbClr val="4B4B4B"/>
                </a:solidFill>
                <a:latin typeface="Microsoft Sans Serif"/>
                <a:cs typeface="Microsoft Sans Serif"/>
              </a:rPr>
              <a:t>a</a:t>
            </a:r>
            <a:r>
              <a:rPr sz="1100" spc="-35" dirty="0">
                <a:solidFill>
                  <a:srgbClr val="4B4B4B"/>
                </a:solidFill>
                <a:latin typeface="Microsoft Sans Serif"/>
                <a:cs typeface="Microsoft Sans Serif"/>
              </a:rPr>
              <a:t>t</a:t>
            </a:r>
            <a:r>
              <a:rPr sz="1100" spc="5" dirty="0">
                <a:solidFill>
                  <a:srgbClr val="4B4B4B"/>
                </a:solidFill>
                <a:latin typeface="Microsoft Sans Serif"/>
                <a:cs typeface="Microsoft Sans Serif"/>
              </a:rPr>
              <a:t>i</a:t>
            </a:r>
            <a:r>
              <a:rPr sz="1100" spc="-15" dirty="0">
                <a:solidFill>
                  <a:srgbClr val="4B4B4B"/>
                </a:solidFill>
                <a:latin typeface="Microsoft Sans Serif"/>
                <a:cs typeface="Microsoft Sans Serif"/>
              </a:rPr>
              <a:t>o</a:t>
            </a:r>
            <a:r>
              <a:rPr sz="1100" spc="5" dirty="0">
                <a:solidFill>
                  <a:srgbClr val="4B4B4B"/>
                </a:solidFill>
                <a:latin typeface="Microsoft Sans Serif"/>
                <a:cs typeface="Microsoft Sans Serif"/>
              </a:rPr>
              <a:t>n</a:t>
            </a:r>
            <a:r>
              <a:rPr sz="1100" spc="-5" dirty="0">
                <a:solidFill>
                  <a:srgbClr val="4B4B4B"/>
                </a:solidFill>
                <a:latin typeface="Microsoft Sans Serif"/>
                <a:cs typeface="Microsoft Sans Serif"/>
              </a:rPr>
              <a:t> </a:t>
            </a:r>
            <a:r>
              <a:rPr sz="1100" dirty="0">
                <a:solidFill>
                  <a:srgbClr val="4B4B4B"/>
                </a:solidFill>
                <a:latin typeface="Microsoft Sans Serif"/>
                <a:cs typeface="Microsoft Sans Serif"/>
              </a:rPr>
              <a:t>M</a:t>
            </a:r>
            <a:r>
              <a:rPr sz="1100" spc="5" dirty="0">
                <a:solidFill>
                  <a:srgbClr val="4B4B4B"/>
                </a:solidFill>
                <a:latin typeface="Microsoft Sans Serif"/>
                <a:cs typeface="Microsoft Sans Serif"/>
              </a:rPr>
              <a:t>anag</a:t>
            </a:r>
            <a:r>
              <a:rPr sz="1100" spc="-15" dirty="0">
                <a:solidFill>
                  <a:srgbClr val="4B4B4B"/>
                </a:solidFill>
                <a:latin typeface="Microsoft Sans Serif"/>
                <a:cs typeface="Microsoft Sans Serif"/>
              </a:rPr>
              <a:t>e</a:t>
            </a:r>
            <a:r>
              <a:rPr sz="1100" dirty="0">
                <a:solidFill>
                  <a:srgbClr val="4B4B4B"/>
                </a:solidFill>
                <a:latin typeface="Microsoft Sans Serif"/>
                <a:cs typeface="Microsoft Sans Serif"/>
              </a:rPr>
              <a:t>m</a:t>
            </a:r>
            <a:r>
              <a:rPr sz="1100" spc="5" dirty="0">
                <a:solidFill>
                  <a:srgbClr val="4B4B4B"/>
                </a:solidFill>
                <a:latin typeface="Microsoft Sans Serif"/>
                <a:cs typeface="Microsoft Sans Serif"/>
              </a:rPr>
              <a:t>en</a:t>
            </a:r>
            <a:r>
              <a:rPr sz="1100" spc="-35" dirty="0">
                <a:solidFill>
                  <a:srgbClr val="4B4B4B"/>
                </a:solidFill>
                <a:latin typeface="Microsoft Sans Serif"/>
                <a:cs typeface="Microsoft Sans Serif"/>
              </a:rPr>
              <a:t>t</a:t>
            </a:r>
            <a:r>
              <a:rPr sz="1100" spc="-5" dirty="0">
                <a:solidFill>
                  <a:srgbClr val="4B4B4B"/>
                </a:solidFill>
                <a:latin typeface="Microsoft Sans Serif"/>
                <a:cs typeface="Microsoft Sans Serif"/>
              </a:rPr>
              <a:t> E</a:t>
            </a:r>
            <a:r>
              <a:rPr sz="1100" spc="5" dirty="0">
                <a:solidFill>
                  <a:srgbClr val="4B4B4B"/>
                </a:solidFill>
                <a:latin typeface="Microsoft Sans Serif"/>
                <a:cs typeface="Microsoft Sans Serif"/>
              </a:rPr>
              <a:t>d</a:t>
            </a:r>
            <a:r>
              <a:rPr sz="1100" spc="-15" dirty="0">
                <a:solidFill>
                  <a:srgbClr val="4B4B4B"/>
                </a:solidFill>
                <a:latin typeface="Microsoft Sans Serif"/>
                <a:cs typeface="Microsoft Sans Serif"/>
              </a:rPr>
              <a:t>u</a:t>
            </a:r>
            <a:r>
              <a:rPr sz="1100" spc="25" dirty="0">
                <a:solidFill>
                  <a:srgbClr val="4B4B4B"/>
                </a:solidFill>
                <a:latin typeface="Microsoft Sans Serif"/>
                <a:cs typeface="Microsoft Sans Serif"/>
              </a:rPr>
              <a:t>c</a:t>
            </a:r>
            <a:r>
              <a:rPr sz="1100" spc="5" dirty="0">
                <a:solidFill>
                  <a:srgbClr val="4B4B4B"/>
                </a:solidFill>
                <a:latin typeface="Microsoft Sans Serif"/>
                <a:cs typeface="Microsoft Sans Serif"/>
              </a:rPr>
              <a:t>a</a:t>
            </a:r>
            <a:r>
              <a:rPr sz="1100" spc="-15" dirty="0">
                <a:solidFill>
                  <a:srgbClr val="4B4B4B"/>
                </a:solidFill>
                <a:latin typeface="Microsoft Sans Serif"/>
                <a:cs typeface="Microsoft Sans Serif"/>
              </a:rPr>
              <a:t>ti</a:t>
            </a:r>
            <a:r>
              <a:rPr sz="1100" spc="5" dirty="0">
                <a:solidFill>
                  <a:srgbClr val="4B4B4B"/>
                </a:solidFill>
                <a:latin typeface="Microsoft Sans Serif"/>
                <a:cs typeface="Microsoft Sans Serif"/>
              </a:rPr>
              <a:t>o</a:t>
            </a:r>
            <a:r>
              <a:rPr sz="1100" spc="-15" dirty="0">
                <a:solidFill>
                  <a:srgbClr val="4B4B4B"/>
                </a:solidFill>
                <a:latin typeface="Microsoft Sans Serif"/>
                <a:cs typeface="Microsoft Sans Serif"/>
              </a:rPr>
              <a:t>n</a:t>
            </a:r>
            <a:r>
              <a:rPr sz="1100" spc="-5" dirty="0">
                <a:solidFill>
                  <a:srgbClr val="4B4B4B"/>
                </a:solidFill>
                <a:latin typeface="Microsoft Sans Serif"/>
                <a:cs typeface="Microsoft Sans Serif"/>
              </a:rPr>
              <a:t> </a:t>
            </a:r>
            <a:r>
              <a:rPr sz="1100" spc="-10" dirty="0">
                <a:solidFill>
                  <a:srgbClr val="4B4B4B"/>
                </a:solidFill>
                <a:latin typeface="Microsoft Sans Serif"/>
                <a:cs typeface="Microsoft Sans Serif"/>
              </a:rPr>
              <a:t>(</a:t>
            </a:r>
            <a:r>
              <a:rPr sz="1100" dirty="0">
                <a:solidFill>
                  <a:srgbClr val="4B4B4B"/>
                </a:solidFill>
                <a:latin typeface="Microsoft Sans Serif"/>
                <a:cs typeface="Microsoft Sans Serif"/>
              </a:rPr>
              <a:t>C</a:t>
            </a:r>
            <a:r>
              <a:rPr sz="1100" spc="-5" dirty="0">
                <a:solidFill>
                  <a:srgbClr val="4B4B4B"/>
                </a:solidFill>
                <a:latin typeface="Microsoft Sans Serif"/>
                <a:cs typeface="Microsoft Sans Serif"/>
              </a:rPr>
              <a:t>A</a:t>
            </a:r>
            <a:r>
              <a:rPr sz="1100" dirty="0">
                <a:solidFill>
                  <a:srgbClr val="4B4B4B"/>
                </a:solidFill>
                <a:latin typeface="Microsoft Sans Serif"/>
                <a:cs typeface="Microsoft Sans Serif"/>
              </a:rPr>
              <a:t>H</a:t>
            </a:r>
            <a:r>
              <a:rPr sz="1100" spc="-15" dirty="0">
                <a:solidFill>
                  <a:srgbClr val="4B4B4B"/>
                </a:solidFill>
                <a:latin typeface="Microsoft Sans Serif"/>
                <a:cs typeface="Microsoft Sans Serif"/>
              </a:rPr>
              <a:t>II</a:t>
            </a:r>
            <a:r>
              <a:rPr sz="1100" dirty="0">
                <a:solidFill>
                  <a:srgbClr val="4B4B4B"/>
                </a:solidFill>
                <a:latin typeface="Microsoft Sans Serif"/>
                <a:cs typeface="Microsoft Sans Serif"/>
              </a:rPr>
              <a:t>M</a:t>
            </a:r>
            <a:r>
              <a:rPr sz="1100" spc="-10" dirty="0">
                <a:solidFill>
                  <a:srgbClr val="4B4B4B"/>
                </a:solidFill>
                <a:latin typeface="Microsoft Sans Serif"/>
                <a:cs typeface="Microsoft Sans Serif"/>
              </a:rPr>
              <a:t>).</a:t>
            </a:r>
            <a:r>
              <a:rPr sz="1100" spc="-5" dirty="0">
                <a:latin typeface="Microsoft Sans Serif"/>
                <a:cs typeface="Microsoft Sans Serif"/>
              </a:rPr>
              <a:t> </a:t>
            </a:r>
            <a:endParaRPr sz="1100">
              <a:latin typeface="Microsoft Sans Serif"/>
              <a:cs typeface="Microsoft Sans Serif"/>
            </a:endParaRPr>
          </a:p>
        </p:txBody>
      </p:sp>
      <p:sp>
        <p:nvSpPr>
          <p:cNvPr id="8" name="object 8"/>
          <p:cNvSpPr txBox="1"/>
          <p:nvPr/>
        </p:nvSpPr>
        <p:spPr>
          <a:xfrm>
            <a:off x="3656076" y="2278241"/>
            <a:ext cx="5456555" cy="4842351"/>
          </a:xfrm>
          <a:prstGeom prst="rect">
            <a:avLst/>
          </a:prstGeom>
        </p:spPr>
        <p:txBody>
          <a:bodyPr vert="horz" wrap="square" lIns="0" tIns="0" rIns="0" bIns="0" rtlCol="0">
            <a:spAutoFit/>
          </a:bodyPr>
          <a:lstStyle/>
          <a:p>
            <a:pPr marL="352425" marR="62865" indent="-339725">
              <a:lnSpc>
                <a:spcPct val="99600"/>
              </a:lnSpc>
              <a:buFont typeface="Wingdings"/>
              <a:buChar char=""/>
              <a:tabLst>
                <a:tab pos="342900" algn="l"/>
              </a:tabLst>
            </a:pPr>
            <a:r>
              <a:rPr sz="1800" spc="-10" dirty="0">
                <a:latin typeface="Microsoft Sans Serif"/>
                <a:cs typeface="Microsoft Sans Serif"/>
              </a:rPr>
              <a:t>One of</a:t>
            </a:r>
            <a:r>
              <a:rPr sz="1800" spc="-25" dirty="0">
                <a:latin typeface="Microsoft Sans Serif"/>
                <a:cs typeface="Microsoft Sans Serif"/>
              </a:rPr>
              <a:t> </a:t>
            </a:r>
            <a:r>
              <a:rPr lang="en-US" sz="1800" spc="-25" dirty="0">
                <a:latin typeface="Microsoft Sans Serif"/>
                <a:cs typeface="Microsoft Sans Serif"/>
              </a:rPr>
              <a:t>five</a:t>
            </a:r>
            <a:r>
              <a:rPr sz="1800" spc="-10" dirty="0">
                <a:latin typeface="Microsoft Sans Serif"/>
                <a:cs typeface="Microsoft Sans Serif"/>
              </a:rPr>
              <a:t> CAHIIM </a:t>
            </a:r>
            <a:r>
              <a:rPr sz="1800" spc="0" dirty="0">
                <a:latin typeface="Microsoft Sans Serif"/>
                <a:cs typeface="Microsoft Sans Serif"/>
              </a:rPr>
              <a:t>a</a:t>
            </a:r>
            <a:r>
              <a:rPr sz="1800" dirty="0">
                <a:latin typeface="Microsoft Sans Serif"/>
                <a:cs typeface="Microsoft Sans Serif"/>
              </a:rPr>
              <a:t>ccred</a:t>
            </a:r>
            <a:r>
              <a:rPr sz="1800" spc="-15" dirty="0">
                <a:latin typeface="Microsoft Sans Serif"/>
                <a:cs typeface="Microsoft Sans Serif"/>
              </a:rPr>
              <a:t>i</a:t>
            </a:r>
            <a:r>
              <a:rPr sz="1800" dirty="0">
                <a:latin typeface="Microsoft Sans Serif"/>
                <a:cs typeface="Microsoft Sans Serif"/>
              </a:rPr>
              <a:t>ted</a:t>
            </a:r>
            <a:r>
              <a:rPr sz="1800" spc="-10" dirty="0">
                <a:latin typeface="Microsoft Sans Serif"/>
                <a:cs typeface="Microsoft Sans Serif"/>
              </a:rPr>
              <a:t> HIM </a:t>
            </a:r>
            <a:r>
              <a:rPr sz="1800" spc="-5" dirty="0">
                <a:latin typeface="Microsoft Sans Serif"/>
                <a:cs typeface="Microsoft Sans Serif"/>
              </a:rPr>
              <a:t>programs </a:t>
            </a:r>
            <a:r>
              <a:rPr sz="1800" spc="-10" dirty="0">
                <a:latin typeface="Microsoft Sans Serif"/>
                <a:cs typeface="Microsoft Sans Serif"/>
              </a:rPr>
              <a:t>(A.A.S.</a:t>
            </a:r>
            <a:r>
              <a:rPr sz="1800" spc="-65" dirty="0">
                <a:latin typeface="Microsoft Sans Serif"/>
                <a:cs typeface="Microsoft Sans Serif"/>
              </a:rPr>
              <a:t> </a:t>
            </a:r>
            <a:r>
              <a:rPr sz="1800" spc="-5" dirty="0">
                <a:latin typeface="Microsoft Sans Serif"/>
                <a:cs typeface="Microsoft Sans Serif"/>
              </a:rPr>
              <a:t>Degree</a:t>
            </a:r>
            <a:r>
              <a:rPr sz="1800" spc="-25" dirty="0">
                <a:latin typeface="Microsoft Sans Serif"/>
                <a:cs typeface="Microsoft Sans Serif"/>
              </a:rPr>
              <a:t> </a:t>
            </a:r>
            <a:r>
              <a:rPr sz="1800" spc="-5" dirty="0">
                <a:latin typeface="Microsoft Sans Serif"/>
                <a:cs typeface="Microsoft Sans Serif"/>
              </a:rPr>
              <a:t>on</a:t>
            </a:r>
            <a:r>
              <a:rPr sz="1800" spc="-15" dirty="0">
                <a:latin typeface="Microsoft Sans Serif"/>
                <a:cs typeface="Microsoft Sans Serif"/>
              </a:rPr>
              <a:t>l</a:t>
            </a:r>
            <a:r>
              <a:rPr sz="1800" dirty="0">
                <a:latin typeface="Microsoft Sans Serif"/>
                <a:cs typeface="Microsoft Sans Serif"/>
              </a:rPr>
              <a:t>y</a:t>
            </a:r>
            <a:r>
              <a:rPr sz="1800" spc="20" dirty="0">
                <a:latin typeface="Microsoft Sans Serif"/>
                <a:cs typeface="Microsoft Sans Serif"/>
              </a:rPr>
              <a:t>)</a:t>
            </a:r>
            <a:r>
              <a:rPr sz="1800" spc="-25" dirty="0">
                <a:latin typeface="Microsoft Sans Serif"/>
                <a:cs typeface="Microsoft Sans Serif"/>
              </a:rPr>
              <a:t> </a:t>
            </a:r>
            <a:r>
              <a:rPr sz="1800" spc="-15" dirty="0">
                <a:latin typeface="Microsoft Sans Serif"/>
                <a:cs typeface="Microsoft Sans Serif"/>
              </a:rPr>
              <a:t>in t</a:t>
            </a:r>
            <a:r>
              <a:rPr sz="1800" spc="0" dirty="0">
                <a:latin typeface="Microsoft Sans Serif"/>
                <a:cs typeface="Microsoft Sans Serif"/>
              </a:rPr>
              <a:t>h</a:t>
            </a:r>
            <a:r>
              <a:rPr sz="1800" dirty="0">
                <a:latin typeface="Microsoft Sans Serif"/>
                <a:cs typeface="Microsoft Sans Serif"/>
              </a:rPr>
              <a:t>e</a:t>
            </a:r>
            <a:r>
              <a:rPr sz="1800" spc="-25" dirty="0">
                <a:latin typeface="Microsoft Sans Serif"/>
                <a:cs typeface="Microsoft Sans Serif"/>
              </a:rPr>
              <a:t> </a:t>
            </a:r>
            <a:r>
              <a:rPr sz="1800" spc="-5" dirty="0">
                <a:latin typeface="Microsoft Sans Serif"/>
                <a:cs typeface="Microsoft Sans Serif"/>
              </a:rPr>
              <a:t>Commonwea</a:t>
            </a:r>
            <a:r>
              <a:rPr sz="1800" spc="-15" dirty="0">
                <a:latin typeface="Microsoft Sans Serif"/>
                <a:cs typeface="Microsoft Sans Serif"/>
              </a:rPr>
              <a:t>l</a:t>
            </a:r>
            <a:r>
              <a:rPr sz="1800" spc="-5" dirty="0">
                <a:latin typeface="Microsoft Sans Serif"/>
                <a:cs typeface="Microsoft Sans Serif"/>
              </a:rPr>
              <a:t>t</a:t>
            </a:r>
            <a:r>
              <a:rPr sz="1800" spc="5" dirty="0">
                <a:latin typeface="Microsoft Sans Serif"/>
                <a:cs typeface="Microsoft Sans Serif"/>
              </a:rPr>
              <a:t>h</a:t>
            </a:r>
            <a:r>
              <a:rPr sz="1800" spc="-25" dirty="0">
                <a:latin typeface="Microsoft Sans Serif"/>
                <a:cs typeface="Microsoft Sans Serif"/>
              </a:rPr>
              <a:t> </a:t>
            </a:r>
            <a:r>
              <a:rPr sz="1800" spc="-15" dirty="0">
                <a:latin typeface="Microsoft Sans Serif"/>
                <a:cs typeface="Microsoft Sans Serif"/>
              </a:rPr>
              <a:t>of </a:t>
            </a:r>
            <a:r>
              <a:rPr sz="1800" dirty="0">
                <a:latin typeface="Microsoft Sans Serif"/>
                <a:cs typeface="Microsoft Sans Serif"/>
              </a:rPr>
              <a:t>V</a:t>
            </a:r>
            <a:r>
              <a:rPr sz="1800" spc="-15" dirty="0">
                <a:latin typeface="Microsoft Sans Serif"/>
                <a:cs typeface="Microsoft Sans Serif"/>
              </a:rPr>
              <a:t>i</a:t>
            </a:r>
            <a:r>
              <a:rPr sz="1800" dirty="0">
                <a:latin typeface="Microsoft Sans Serif"/>
                <a:cs typeface="Microsoft Sans Serif"/>
              </a:rPr>
              <a:t>rg</a:t>
            </a:r>
            <a:r>
              <a:rPr sz="1800" spc="-15" dirty="0">
                <a:latin typeface="Microsoft Sans Serif"/>
                <a:cs typeface="Microsoft Sans Serif"/>
              </a:rPr>
              <a:t>i</a:t>
            </a:r>
            <a:r>
              <a:rPr sz="1800" spc="15" dirty="0">
                <a:latin typeface="Microsoft Sans Serif"/>
                <a:cs typeface="Microsoft Sans Serif"/>
              </a:rPr>
              <a:t>n</a:t>
            </a:r>
            <a:r>
              <a:rPr sz="1800" spc="-15" dirty="0">
                <a:latin typeface="Microsoft Sans Serif"/>
                <a:cs typeface="Microsoft Sans Serif"/>
              </a:rPr>
              <a:t>i</a:t>
            </a:r>
            <a:r>
              <a:rPr sz="1800" spc="20" dirty="0">
                <a:latin typeface="Microsoft Sans Serif"/>
                <a:cs typeface="Microsoft Sans Serif"/>
              </a:rPr>
              <a:t>a</a:t>
            </a:r>
            <a:r>
              <a:rPr sz="1800" spc="-5" dirty="0">
                <a:latin typeface="Microsoft Sans Serif"/>
                <a:cs typeface="Microsoft Sans Serif"/>
              </a:rPr>
              <a:t> </a:t>
            </a:r>
            <a:endParaRPr sz="1800" dirty="0">
              <a:latin typeface="Microsoft Sans Serif"/>
              <a:cs typeface="Microsoft Sans Serif"/>
            </a:endParaRPr>
          </a:p>
          <a:p>
            <a:pPr marL="352425" marR="126364" indent="-339725">
              <a:lnSpc>
                <a:spcPct val="99700"/>
              </a:lnSpc>
              <a:spcBef>
                <a:spcPts val="445"/>
              </a:spcBef>
              <a:buFont typeface="Wingdings"/>
              <a:buChar char=""/>
              <a:tabLst>
                <a:tab pos="342900" algn="l"/>
              </a:tabLst>
            </a:pPr>
            <a:r>
              <a:rPr sz="1800" dirty="0">
                <a:latin typeface="Microsoft Sans Serif"/>
                <a:cs typeface="Microsoft Sans Serif"/>
              </a:rPr>
              <a:t>E</a:t>
            </a:r>
            <a:r>
              <a:rPr sz="1800" spc="-15" dirty="0">
                <a:latin typeface="Microsoft Sans Serif"/>
                <a:cs typeface="Microsoft Sans Serif"/>
              </a:rPr>
              <a:t>li</a:t>
            </a:r>
            <a:r>
              <a:rPr sz="1800" spc="15" dirty="0">
                <a:latin typeface="Microsoft Sans Serif"/>
                <a:cs typeface="Microsoft Sans Serif"/>
              </a:rPr>
              <a:t>g</a:t>
            </a:r>
            <a:r>
              <a:rPr sz="1800" spc="-15" dirty="0">
                <a:latin typeface="Microsoft Sans Serif"/>
                <a:cs typeface="Microsoft Sans Serif"/>
              </a:rPr>
              <a:t>i</a:t>
            </a:r>
            <a:r>
              <a:rPr sz="1800" spc="-5" dirty="0">
                <a:latin typeface="Microsoft Sans Serif"/>
                <a:cs typeface="Microsoft Sans Serif"/>
              </a:rPr>
              <a:t>b</a:t>
            </a:r>
            <a:r>
              <a:rPr sz="1800" spc="-15" dirty="0">
                <a:latin typeface="Microsoft Sans Serif"/>
                <a:cs typeface="Microsoft Sans Serif"/>
              </a:rPr>
              <a:t>l</a:t>
            </a:r>
            <a:r>
              <a:rPr sz="1800" dirty="0">
                <a:latin typeface="Microsoft Sans Serif"/>
                <a:cs typeface="Microsoft Sans Serif"/>
              </a:rPr>
              <a:t>e</a:t>
            </a:r>
            <a:r>
              <a:rPr sz="1800" spc="-5" dirty="0">
                <a:latin typeface="Microsoft Sans Serif"/>
                <a:cs typeface="Microsoft Sans Serif"/>
              </a:rPr>
              <a:t> </a:t>
            </a:r>
            <a:r>
              <a:rPr sz="1800" dirty="0">
                <a:latin typeface="Microsoft Sans Serif"/>
                <a:cs typeface="Microsoft Sans Serif"/>
              </a:rPr>
              <a:t>(</a:t>
            </a:r>
            <a:r>
              <a:rPr sz="1800" spc="15" dirty="0">
                <a:latin typeface="Microsoft Sans Serif"/>
                <a:cs typeface="Microsoft Sans Serif"/>
              </a:rPr>
              <a:t>u</a:t>
            </a:r>
            <a:r>
              <a:rPr sz="1800" spc="-5" dirty="0">
                <a:latin typeface="Microsoft Sans Serif"/>
                <a:cs typeface="Microsoft Sans Serif"/>
              </a:rPr>
              <a:t>pon</a:t>
            </a:r>
            <a:r>
              <a:rPr sz="1800" spc="-25" dirty="0">
                <a:latin typeface="Microsoft Sans Serif"/>
                <a:cs typeface="Microsoft Sans Serif"/>
              </a:rPr>
              <a:t> </a:t>
            </a:r>
            <a:r>
              <a:rPr sz="1800" dirty="0">
                <a:latin typeface="Microsoft Sans Serif"/>
                <a:cs typeface="Microsoft Sans Serif"/>
              </a:rPr>
              <a:t>successf</a:t>
            </a:r>
            <a:r>
              <a:rPr sz="1800" spc="15" dirty="0">
                <a:latin typeface="Microsoft Sans Serif"/>
                <a:cs typeface="Microsoft Sans Serif"/>
              </a:rPr>
              <a:t>u</a:t>
            </a:r>
            <a:r>
              <a:rPr sz="1800" spc="-10" dirty="0">
                <a:latin typeface="Microsoft Sans Serif"/>
                <a:cs typeface="Microsoft Sans Serif"/>
              </a:rPr>
              <a:t>l</a:t>
            </a:r>
            <a:r>
              <a:rPr sz="1800" spc="-5" dirty="0">
                <a:latin typeface="Microsoft Sans Serif"/>
                <a:cs typeface="Microsoft Sans Serif"/>
              </a:rPr>
              <a:t> progra</a:t>
            </a:r>
            <a:r>
              <a:rPr sz="1800" dirty="0">
                <a:latin typeface="Microsoft Sans Serif"/>
                <a:cs typeface="Microsoft Sans Serif"/>
              </a:rPr>
              <a:t>m</a:t>
            </a:r>
            <a:r>
              <a:rPr sz="1800" spc="-25" dirty="0">
                <a:latin typeface="Microsoft Sans Serif"/>
                <a:cs typeface="Microsoft Sans Serif"/>
              </a:rPr>
              <a:t> </a:t>
            </a:r>
            <a:r>
              <a:rPr sz="1800" dirty="0">
                <a:latin typeface="Microsoft Sans Serif"/>
                <a:cs typeface="Microsoft Sans Serif"/>
              </a:rPr>
              <a:t>comp</a:t>
            </a:r>
            <a:r>
              <a:rPr sz="1800" spc="-15" dirty="0">
                <a:latin typeface="Microsoft Sans Serif"/>
                <a:cs typeface="Microsoft Sans Serif"/>
              </a:rPr>
              <a:t>le</a:t>
            </a:r>
            <a:r>
              <a:rPr sz="1800" spc="5" dirty="0">
                <a:latin typeface="Microsoft Sans Serif"/>
                <a:cs typeface="Microsoft Sans Serif"/>
              </a:rPr>
              <a:t>t</a:t>
            </a:r>
            <a:r>
              <a:rPr sz="1800" spc="-15" dirty="0">
                <a:latin typeface="Microsoft Sans Serif"/>
                <a:cs typeface="Microsoft Sans Serif"/>
              </a:rPr>
              <a:t>i</a:t>
            </a:r>
            <a:r>
              <a:rPr sz="1800" spc="-5" dirty="0">
                <a:latin typeface="Microsoft Sans Serif"/>
                <a:cs typeface="Microsoft Sans Serif"/>
              </a:rPr>
              <a:t>on</a:t>
            </a:r>
            <a:r>
              <a:rPr sz="1800" dirty="0">
                <a:latin typeface="Microsoft Sans Serif"/>
                <a:cs typeface="Microsoft Sans Serif"/>
              </a:rPr>
              <a:t>)</a:t>
            </a:r>
            <a:r>
              <a:rPr sz="1800" spc="-25" dirty="0">
                <a:latin typeface="Microsoft Sans Serif"/>
                <a:cs typeface="Microsoft Sans Serif"/>
              </a:rPr>
              <a:t> </a:t>
            </a:r>
            <a:r>
              <a:rPr sz="1800" spc="-10" dirty="0">
                <a:latin typeface="Microsoft Sans Serif"/>
                <a:cs typeface="Microsoft Sans Serif"/>
              </a:rPr>
              <a:t>to </a:t>
            </a:r>
            <a:r>
              <a:rPr sz="1800" dirty="0">
                <a:latin typeface="Microsoft Sans Serif"/>
                <a:cs typeface="Microsoft Sans Serif"/>
              </a:rPr>
              <a:t>s</a:t>
            </a:r>
            <a:r>
              <a:rPr sz="1800" spc="-15" dirty="0">
                <a:latin typeface="Microsoft Sans Serif"/>
                <a:cs typeface="Microsoft Sans Serif"/>
              </a:rPr>
              <a:t>i</a:t>
            </a:r>
            <a:r>
              <a:rPr sz="1800" spc="-5" dirty="0">
                <a:latin typeface="Microsoft Sans Serif"/>
                <a:cs typeface="Microsoft Sans Serif"/>
              </a:rPr>
              <a:t>t</a:t>
            </a:r>
            <a:r>
              <a:rPr sz="1800" spc="-25" dirty="0">
                <a:latin typeface="Microsoft Sans Serif"/>
                <a:cs typeface="Microsoft Sans Serif"/>
              </a:rPr>
              <a:t> </a:t>
            </a:r>
            <a:r>
              <a:rPr sz="1800" spc="-10" dirty="0">
                <a:latin typeface="Microsoft Sans Serif"/>
                <a:cs typeface="Microsoft Sans Serif"/>
              </a:rPr>
              <a:t>fo</a:t>
            </a:r>
            <a:r>
              <a:rPr sz="1800" spc="-15" dirty="0">
                <a:latin typeface="Microsoft Sans Serif"/>
                <a:cs typeface="Microsoft Sans Serif"/>
              </a:rPr>
              <a:t>r</a:t>
            </a:r>
            <a:r>
              <a:rPr sz="1800" spc="-25" dirty="0">
                <a:latin typeface="Microsoft Sans Serif"/>
                <a:cs typeface="Microsoft Sans Serif"/>
              </a:rPr>
              <a:t> </a:t>
            </a:r>
            <a:r>
              <a:rPr sz="1800" spc="-5" dirty="0">
                <a:latin typeface="Microsoft Sans Serif"/>
                <a:cs typeface="Microsoft Sans Serif"/>
              </a:rPr>
              <a:t>Reg</a:t>
            </a:r>
            <a:r>
              <a:rPr sz="1800" spc="-15" dirty="0">
                <a:latin typeface="Microsoft Sans Serif"/>
                <a:cs typeface="Microsoft Sans Serif"/>
              </a:rPr>
              <a:t>i</a:t>
            </a:r>
            <a:r>
              <a:rPr sz="1800" dirty="0">
                <a:latin typeface="Microsoft Sans Serif"/>
                <a:cs typeface="Microsoft Sans Serif"/>
              </a:rPr>
              <a:t>stered He</a:t>
            </a:r>
            <a:r>
              <a:rPr sz="1800" spc="15" dirty="0">
                <a:latin typeface="Microsoft Sans Serif"/>
                <a:cs typeface="Microsoft Sans Serif"/>
              </a:rPr>
              <a:t>a</a:t>
            </a:r>
            <a:r>
              <a:rPr sz="1800" spc="-15" dirty="0">
                <a:latin typeface="Microsoft Sans Serif"/>
                <a:cs typeface="Microsoft Sans Serif"/>
              </a:rPr>
              <a:t>l</a:t>
            </a:r>
            <a:r>
              <a:rPr sz="1800" spc="-10" dirty="0">
                <a:latin typeface="Microsoft Sans Serif"/>
                <a:cs typeface="Microsoft Sans Serif"/>
              </a:rPr>
              <a:t>th </a:t>
            </a:r>
            <a:r>
              <a:rPr sz="1800" spc="5" dirty="0">
                <a:latin typeface="Microsoft Sans Serif"/>
                <a:cs typeface="Microsoft Sans Serif"/>
              </a:rPr>
              <a:t>I</a:t>
            </a:r>
            <a:r>
              <a:rPr sz="1800" spc="-5" dirty="0">
                <a:latin typeface="Microsoft Sans Serif"/>
                <a:cs typeface="Microsoft Sans Serif"/>
              </a:rPr>
              <a:t>nformat</a:t>
            </a:r>
            <a:r>
              <a:rPr sz="1800" spc="-15" dirty="0">
                <a:latin typeface="Microsoft Sans Serif"/>
                <a:cs typeface="Microsoft Sans Serif"/>
              </a:rPr>
              <a:t>i</a:t>
            </a:r>
            <a:r>
              <a:rPr sz="1800" spc="-5" dirty="0">
                <a:latin typeface="Microsoft Sans Serif"/>
                <a:cs typeface="Microsoft Sans Serif"/>
              </a:rPr>
              <a:t>on Techn</a:t>
            </a:r>
            <a:r>
              <a:rPr sz="1800" spc="-15" dirty="0">
                <a:latin typeface="Microsoft Sans Serif"/>
                <a:cs typeface="Microsoft Sans Serif"/>
              </a:rPr>
              <a:t>i</a:t>
            </a:r>
            <a:r>
              <a:rPr sz="1800" spc="15" dirty="0">
                <a:latin typeface="Microsoft Sans Serif"/>
                <a:cs typeface="Microsoft Sans Serif"/>
              </a:rPr>
              <a:t>c</a:t>
            </a:r>
            <a:r>
              <a:rPr sz="1800" spc="-15" dirty="0">
                <a:latin typeface="Microsoft Sans Serif"/>
                <a:cs typeface="Microsoft Sans Serif"/>
              </a:rPr>
              <a:t>ian </a:t>
            </a:r>
            <a:r>
              <a:rPr sz="1800" dirty="0">
                <a:latin typeface="Microsoft Sans Serif"/>
                <a:cs typeface="Microsoft Sans Serif"/>
              </a:rPr>
              <a:t>(RHIT)</a:t>
            </a:r>
            <a:r>
              <a:rPr sz="1800" spc="-5" dirty="0">
                <a:latin typeface="Microsoft Sans Serif"/>
                <a:cs typeface="Microsoft Sans Serif"/>
              </a:rPr>
              <a:t> </a:t>
            </a:r>
            <a:r>
              <a:rPr sz="1800" dirty="0">
                <a:latin typeface="Microsoft Sans Serif"/>
                <a:cs typeface="Microsoft Sans Serif"/>
              </a:rPr>
              <a:t> </a:t>
            </a:r>
            <a:r>
              <a:rPr sz="1800" spc="-5" dirty="0">
                <a:latin typeface="Microsoft Sans Serif"/>
                <a:cs typeface="Microsoft Sans Serif"/>
              </a:rPr>
              <a:t>and/o</a:t>
            </a:r>
            <a:r>
              <a:rPr sz="1800" dirty="0">
                <a:latin typeface="Microsoft Sans Serif"/>
                <a:cs typeface="Microsoft Sans Serif"/>
              </a:rPr>
              <a:t>r</a:t>
            </a:r>
            <a:r>
              <a:rPr sz="1800" spc="-25" dirty="0">
                <a:latin typeface="Microsoft Sans Serif"/>
                <a:cs typeface="Microsoft Sans Serif"/>
              </a:rPr>
              <a:t> </a:t>
            </a:r>
            <a:r>
              <a:rPr sz="1800" spc="-5" dirty="0">
                <a:latin typeface="Microsoft Sans Serif"/>
                <a:cs typeface="Microsoft Sans Serif"/>
              </a:rPr>
              <a:t>C</a:t>
            </a:r>
            <a:r>
              <a:rPr sz="1800" spc="-15" dirty="0">
                <a:latin typeface="Microsoft Sans Serif"/>
                <a:cs typeface="Microsoft Sans Serif"/>
              </a:rPr>
              <a:t>li</a:t>
            </a:r>
            <a:r>
              <a:rPr sz="1800" spc="15" dirty="0">
                <a:latin typeface="Microsoft Sans Serif"/>
                <a:cs typeface="Microsoft Sans Serif"/>
              </a:rPr>
              <a:t>n</a:t>
            </a:r>
            <a:r>
              <a:rPr sz="1800" spc="-15" dirty="0">
                <a:latin typeface="Microsoft Sans Serif"/>
                <a:cs typeface="Microsoft Sans Serif"/>
              </a:rPr>
              <a:t>i</a:t>
            </a:r>
            <a:r>
              <a:rPr sz="1800" dirty="0">
                <a:latin typeface="Microsoft Sans Serif"/>
                <a:cs typeface="Microsoft Sans Serif"/>
              </a:rPr>
              <a:t>ca</a:t>
            </a:r>
            <a:r>
              <a:rPr sz="1800" spc="10" dirty="0">
                <a:latin typeface="Microsoft Sans Serif"/>
                <a:cs typeface="Microsoft Sans Serif"/>
              </a:rPr>
              <a:t>l</a:t>
            </a:r>
            <a:r>
              <a:rPr sz="1800" spc="-5" dirty="0">
                <a:latin typeface="Microsoft Sans Serif"/>
                <a:cs typeface="Microsoft Sans Serif"/>
              </a:rPr>
              <a:t> </a:t>
            </a:r>
            <a:r>
              <a:rPr sz="1800" spc="15" dirty="0">
                <a:latin typeface="Microsoft Sans Serif"/>
                <a:cs typeface="Microsoft Sans Serif"/>
              </a:rPr>
              <a:t>C</a:t>
            </a:r>
            <a:r>
              <a:rPr sz="1800" spc="-5" dirty="0">
                <a:latin typeface="Microsoft Sans Serif"/>
                <a:cs typeface="Microsoft Sans Serif"/>
              </a:rPr>
              <a:t>od</a:t>
            </a:r>
            <a:r>
              <a:rPr sz="1800" spc="-15" dirty="0">
                <a:latin typeface="Microsoft Sans Serif"/>
                <a:cs typeface="Microsoft Sans Serif"/>
              </a:rPr>
              <a:t>i</a:t>
            </a:r>
            <a:r>
              <a:rPr sz="1800" spc="-5" dirty="0">
                <a:latin typeface="Microsoft Sans Serif"/>
                <a:cs typeface="Microsoft Sans Serif"/>
              </a:rPr>
              <a:t>n</a:t>
            </a:r>
            <a:r>
              <a:rPr sz="1800" dirty="0">
                <a:latin typeface="Microsoft Sans Serif"/>
                <a:cs typeface="Microsoft Sans Serif"/>
              </a:rPr>
              <a:t>g</a:t>
            </a:r>
            <a:r>
              <a:rPr sz="1800" spc="-25" dirty="0">
                <a:latin typeface="Microsoft Sans Serif"/>
                <a:cs typeface="Microsoft Sans Serif"/>
              </a:rPr>
              <a:t> </a:t>
            </a:r>
            <a:r>
              <a:rPr sz="1800" dirty="0">
                <a:latin typeface="Microsoft Sans Serif"/>
                <a:cs typeface="Microsoft Sans Serif"/>
              </a:rPr>
              <a:t>Asso</a:t>
            </a:r>
            <a:r>
              <a:rPr sz="1800" spc="15" dirty="0">
                <a:latin typeface="Microsoft Sans Serif"/>
                <a:cs typeface="Microsoft Sans Serif"/>
              </a:rPr>
              <a:t>c</a:t>
            </a:r>
            <a:r>
              <a:rPr sz="1800" spc="-15" dirty="0">
                <a:latin typeface="Microsoft Sans Serif"/>
                <a:cs typeface="Microsoft Sans Serif"/>
              </a:rPr>
              <a:t>i</a:t>
            </a:r>
            <a:r>
              <a:rPr sz="1800" spc="-5" dirty="0">
                <a:latin typeface="Microsoft Sans Serif"/>
                <a:cs typeface="Microsoft Sans Serif"/>
              </a:rPr>
              <a:t>ate</a:t>
            </a:r>
            <a:r>
              <a:rPr sz="1800" dirty="0">
                <a:latin typeface="Microsoft Sans Serif"/>
                <a:cs typeface="Microsoft Sans Serif"/>
              </a:rPr>
              <a:t>s</a:t>
            </a:r>
            <a:r>
              <a:rPr sz="1800" spc="-10" dirty="0">
                <a:latin typeface="Microsoft Sans Serif"/>
                <a:cs typeface="Microsoft Sans Serif"/>
              </a:rPr>
              <a:t> (CCA) </a:t>
            </a:r>
            <a:r>
              <a:rPr sz="1800" spc="-5" dirty="0">
                <a:latin typeface="Microsoft Sans Serif"/>
                <a:cs typeface="Microsoft Sans Serif"/>
              </a:rPr>
              <a:t>nat</a:t>
            </a:r>
            <a:r>
              <a:rPr sz="1800" spc="-15" dirty="0">
                <a:latin typeface="Microsoft Sans Serif"/>
                <a:cs typeface="Microsoft Sans Serif"/>
              </a:rPr>
              <a:t>i</a:t>
            </a:r>
            <a:r>
              <a:rPr sz="1800" spc="-5" dirty="0">
                <a:latin typeface="Microsoft Sans Serif"/>
                <a:cs typeface="Microsoft Sans Serif"/>
              </a:rPr>
              <a:t>ona</a:t>
            </a:r>
            <a:r>
              <a:rPr sz="1800" spc="-10" dirty="0">
                <a:latin typeface="Microsoft Sans Serif"/>
                <a:cs typeface="Microsoft Sans Serif"/>
              </a:rPr>
              <a:t>l</a:t>
            </a:r>
            <a:r>
              <a:rPr sz="1800" spc="-5" dirty="0">
                <a:latin typeface="Microsoft Sans Serif"/>
                <a:cs typeface="Microsoft Sans Serif"/>
              </a:rPr>
              <a:t> exam(s</a:t>
            </a:r>
            <a:r>
              <a:rPr sz="1800" spc="20" dirty="0">
                <a:latin typeface="Microsoft Sans Serif"/>
                <a:cs typeface="Microsoft Sans Serif"/>
              </a:rPr>
              <a:t>)</a:t>
            </a:r>
            <a:r>
              <a:rPr sz="1800" spc="-5" dirty="0">
                <a:latin typeface="Microsoft Sans Serif"/>
                <a:cs typeface="Microsoft Sans Serif"/>
              </a:rPr>
              <a:t> </a:t>
            </a:r>
            <a:endParaRPr sz="1800" dirty="0">
              <a:latin typeface="Microsoft Sans Serif"/>
              <a:cs typeface="Microsoft Sans Serif"/>
            </a:endParaRPr>
          </a:p>
          <a:p>
            <a:pPr marL="342900" indent="-330200">
              <a:lnSpc>
                <a:spcPct val="100000"/>
              </a:lnSpc>
              <a:spcBef>
                <a:spcPts val="439"/>
              </a:spcBef>
              <a:buFont typeface="Wingdings"/>
              <a:buChar char=""/>
              <a:tabLst>
                <a:tab pos="342900" algn="l"/>
              </a:tabLst>
            </a:pPr>
            <a:r>
              <a:rPr sz="1800" spc="-5" dirty="0">
                <a:latin typeface="Microsoft Sans Serif"/>
                <a:cs typeface="Microsoft Sans Serif"/>
              </a:rPr>
              <a:t>H</a:t>
            </a:r>
            <a:r>
              <a:rPr sz="1800" spc="-15" dirty="0">
                <a:latin typeface="Microsoft Sans Serif"/>
                <a:cs typeface="Microsoft Sans Serif"/>
              </a:rPr>
              <a:t>i</a:t>
            </a:r>
            <a:r>
              <a:rPr sz="1800" spc="-5" dirty="0">
                <a:latin typeface="Microsoft Sans Serif"/>
                <a:cs typeface="Microsoft Sans Serif"/>
              </a:rPr>
              <a:t>gh pass</a:t>
            </a:r>
            <a:r>
              <a:rPr sz="1800" spc="-10" dirty="0">
                <a:latin typeface="Microsoft Sans Serif"/>
                <a:cs typeface="Microsoft Sans Serif"/>
              </a:rPr>
              <a:t> rate for</a:t>
            </a:r>
            <a:r>
              <a:rPr sz="1800" spc="-25" dirty="0">
                <a:latin typeface="Microsoft Sans Serif"/>
                <a:cs typeface="Microsoft Sans Serif"/>
              </a:rPr>
              <a:t> </a:t>
            </a:r>
            <a:r>
              <a:rPr sz="1800" spc="-5" dirty="0">
                <a:latin typeface="Microsoft Sans Serif"/>
                <a:cs typeface="Microsoft Sans Serif"/>
              </a:rPr>
              <a:t>nat</a:t>
            </a:r>
            <a:r>
              <a:rPr sz="1800" spc="5" dirty="0">
                <a:latin typeface="Microsoft Sans Serif"/>
                <a:cs typeface="Microsoft Sans Serif"/>
              </a:rPr>
              <a:t>i</a:t>
            </a:r>
            <a:r>
              <a:rPr sz="1800" spc="-5" dirty="0">
                <a:latin typeface="Microsoft Sans Serif"/>
                <a:cs typeface="Microsoft Sans Serif"/>
              </a:rPr>
              <a:t>ona</a:t>
            </a:r>
            <a:r>
              <a:rPr sz="1800" spc="-10" dirty="0">
                <a:latin typeface="Microsoft Sans Serif"/>
                <a:cs typeface="Microsoft Sans Serif"/>
              </a:rPr>
              <a:t>l</a:t>
            </a:r>
            <a:r>
              <a:rPr sz="1800" spc="-5" dirty="0">
                <a:latin typeface="Microsoft Sans Serif"/>
                <a:cs typeface="Microsoft Sans Serif"/>
              </a:rPr>
              <a:t> exam</a:t>
            </a:r>
            <a:r>
              <a:rPr sz="1800" dirty="0">
                <a:latin typeface="Microsoft Sans Serif"/>
                <a:cs typeface="Microsoft Sans Serif"/>
              </a:rPr>
              <a:t>s</a:t>
            </a:r>
            <a:r>
              <a:rPr sz="1800" spc="-5" dirty="0">
                <a:latin typeface="Microsoft Sans Serif"/>
                <a:cs typeface="Microsoft Sans Serif"/>
              </a:rPr>
              <a:t> </a:t>
            </a:r>
            <a:endParaRPr sz="1800" dirty="0">
              <a:latin typeface="Microsoft Sans Serif"/>
              <a:cs typeface="Microsoft Sans Serif"/>
            </a:endParaRPr>
          </a:p>
          <a:p>
            <a:pPr marL="342900" indent="-330200">
              <a:lnSpc>
                <a:spcPct val="100000"/>
              </a:lnSpc>
              <a:spcBef>
                <a:spcPts val="420"/>
              </a:spcBef>
              <a:buFont typeface="Wingdings"/>
              <a:buChar char=""/>
              <a:tabLst>
                <a:tab pos="342900" algn="l"/>
              </a:tabLst>
            </a:pPr>
            <a:r>
              <a:rPr sz="1800" spc="-15" dirty="0">
                <a:latin typeface="Microsoft Sans Serif"/>
                <a:cs typeface="Microsoft Sans Serif"/>
              </a:rPr>
              <a:t>State</a:t>
            </a:r>
            <a:r>
              <a:rPr sz="1800" dirty="0">
                <a:latin typeface="Microsoft Sans Serif"/>
                <a:cs typeface="Microsoft Sans Serif"/>
              </a:rPr>
              <a:t>-</a:t>
            </a:r>
            <a:r>
              <a:rPr sz="1800" spc="-15" dirty="0">
                <a:latin typeface="Microsoft Sans Serif"/>
                <a:cs typeface="Microsoft Sans Serif"/>
              </a:rPr>
              <a:t>o</a:t>
            </a:r>
            <a:r>
              <a:rPr sz="1800" spc="-5" dirty="0">
                <a:latin typeface="Microsoft Sans Serif"/>
                <a:cs typeface="Microsoft Sans Serif"/>
              </a:rPr>
              <a:t>f</a:t>
            </a:r>
            <a:r>
              <a:rPr sz="1800" dirty="0">
                <a:latin typeface="Microsoft Sans Serif"/>
                <a:cs typeface="Microsoft Sans Serif"/>
              </a:rPr>
              <a:t>-th</a:t>
            </a:r>
            <a:r>
              <a:rPr sz="1800" spc="-5" dirty="0">
                <a:latin typeface="Microsoft Sans Serif"/>
                <a:cs typeface="Microsoft Sans Serif"/>
              </a:rPr>
              <a:t>e</a:t>
            </a:r>
            <a:r>
              <a:rPr sz="1800" dirty="0">
                <a:latin typeface="Microsoft Sans Serif"/>
                <a:cs typeface="Microsoft Sans Serif"/>
              </a:rPr>
              <a:t>-</a:t>
            </a:r>
            <a:r>
              <a:rPr sz="1800" spc="-15" dirty="0">
                <a:latin typeface="Microsoft Sans Serif"/>
                <a:cs typeface="Microsoft Sans Serif"/>
              </a:rPr>
              <a:t>art </a:t>
            </a:r>
            <a:r>
              <a:rPr sz="1800" dirty="0">
                <a:latin typeface="Microsoft Sans Serif"/>
                <a:cs typeface="Microsoft Sans Serif"/>
              </a:rPr>
              <a:t>techno</a:t>
            </a:r>
            <a:r>
              <a:rPr sz="1800" spc="-20" dirty="0">
                <a:latin typeface="Microsoft Sans Serif"/>
                <a:cs typeface="Microsoft Sans Serif"/>
              </a:rPr>
              <a:t>l</a:t>
            </a:r>
            <a:r>
              <a:rPr sz="1800" spc="-5" dirty="0">
                <a:latin typeface="Microsoft Sans Serif"/>
                <a:cs typeface="Microsoft Sans Serif"/>
              </a:rPr>
              <a:t>og</a:t>
            </a:r>
            <a:r>
              <a:rPr sz="1800" spc="20" dirty="0">
                <a:latin typeface="Microsoft Sans Serif"/>
                <a:cs typeface="Microsoft Sans Serif"/>
              </a:rPr>
              <a:t>y</a:t>
            </a:r>
            <a:r>
              <a:rPr sz="1800" spc="-5" dirty="0">
                <a:latin typeface="Microsoft Sans Serif"/>
                <a:cs typeface="Microsoft Sans Serif"/>
              </a:rPr>
              <a:t> </a:t>
            </a:r>
            <a:endParaRPr sz="1800" dirty="0">
              <a:latin typeface="Microsoft Sans Serif"/>
              <a:cs typeface="Microsoft Sans Serif"/>
            </a:endParaRPr>
          </a:p>
          <a:p>
            <a:pPr marL="342900" indent="-330200">
              <a:lnSpc>
                <a:spcPct val="100000"/>
              </a:lnSpc>
              <a:spcBef>
                <a:spcPts val="440"/>
              </a:spcBef>
              <a:buFont typeface="Wingdings"/>
              <a:buChar char=""/>
              <a:tabLst>
                <a:tab pos="342900" algn="l"/>
              </a:tabLst>
            </a:pPr>
            <a:r>
              <a:rPr sz="1800" spc="-5" dirty="0">
                <a:latin typeface="Microsoft Sans Serif"/>
                <a:cs typeface="Microsoft Sans Serif"/>
              </a:rPr>
              <a:t>Reasonab</a:t>
            </a:r>
            <a:r>
              <a:rPr sz="1800" spc="-15" dirty="0">
                <a:latin typeface="Microsoft Sans Serif"/>
                <a:cs typeface="Microsoft Sans Serif"/>
              </a:rPr>
              <a:t>l</a:t>
            </a:r>
            <a:r>
              <a:rPr sz="1800" dirty="0">
                <a:latin typeface="Microsoft Sans Serif"/>
                <a:cs typeface="Microsoft Sans Serif"/>
              </a:rPr>
              <a:t>e</a:t>
            </a:r>
            <a:r>
              <a:rPr sz="1800" spc="-25" dirty="0">
                <a:latin typeface="Microsoft Sans Serif"/>
                <a:cs typeface="Microsoft Sans Serif"/>
              </a:rPr>
              <a:t> </a:t>
            </a:r>
            <a:r>
              <a:rPr sz="1800" dirty="0">
                <a:latin typeface="Microsoft Sans Serif"/>
                <a:cs typeface="Microsoft Sans Serif"/>
              </a:rPr>
              <a:t>tu</a:t>
            </a:r>
            <a:r>
              <a:rPr sz="1800" spc="-15" dirty="0">
                <a:latin typeface="Microsoft Sans Serif"/>
                <a:cs typeface="Microsoft Sans Serif"/>
              </a:rPr>
              <a:t>i</a:t>
            </a:r>
            <a:r>
              <a:rPr sz="1800" spc="5" dirty="0">
                <a:latin typeface="Microsoft Sans Serif"/>
                <a:cs typeface="Microsoft Sans Serif"/>
              </a:rPr>
              <a:t>t</a:t>
            </a:r>
            <a:r>
              <a:rPr sz="1800" spc="-15" dirty="0">
                <a:latin typeface="Microsoft Sans Serif"/>
                <a:cs typeface="Microsoft Sans Serif"/>
              </a:rPr>
              <a:t>i</a:t>
            </a:r>
            <a:r>
              <a:rPr sz="1800" spc="-5" dirty="0">
                <a:latin typeface="Microsoft Sans Serif"/>
                <a:cs typeface="Microsoft Sans Serif"/>
              </a:rPr>
              <a:t>on</a:t>
            </a:r>
            <a:r>
              <a:rPr sz="1800" spc="10" dirty="0">
                <a:latin typeface="Microsoft Sans Serif"/>
                <a:cs typeface="Microsoft Sans Serif"/>
              </a:rPr>
              <a:t> </a:t>
            </a:r>
            <a:r>
              <a:rPr sz="1800" dirty="0">
                <a:latin typeface="Microsoft Sans Serif"/>
                <a:cs typeface="Microsoft Sans Serif"/>
              </a:rPr>
              <a:t>rate</a:t>
            </a:r>
            <a:r>
              <a:rPr sz="1800" spc="20" dirty="0">
                <a:latin typeface="Microsoft Sans Serif"/>
                <a:cs typeface="Microsoft Sans Serif"/>
              </a:rPr>
              <a:t>s</a:t>
            </a:r>
            <a:r>
              <a:rPr sz="1800" spc="-5" dirty="0">
                <a:latin typeface="Microsoft Sans Serif"/>
                <a:cs typeface="Microsoft Sans Serif"/>
              </a:rPr>
              <a:t> </a:t>
            </a:r>
            <a:endParaRPr sz="1800" dirty="0">
              <a:latin typeface="Microsoft Sans Serif"/>
              <a:cs typeface="Microsoft Sans Serif"/>
            </a:endParaRPr>
          </a:p>
          <a:p>
            <a:pPr marL="352425" marR="5080" indent="-339725">
              <a:lnSpc>
                <a:spcPct val="100000"/>
              </a:lnSpc>
              <a:spcBef>
                <a:spcPts val="420"/>
              </a:spcBef>
              <a:buFont typeface="Wingdings"/>
              <a:buChar char=""/>
              <a:tabLst>
                <a:tab pos="342900" algn="l"/>
              </a:tabLst>
            </a:pPr>
            <a:r>
              <a:rPr sz="1800" spc="-5" dirty="0">
                <a:latin typeface="Microsoft Sans Serif"/>
                <a:cs typeface="Microsoft Sans Serif"/>
              </a:rPr>
              <a:t>Credent</a:t>
            </a:r>
            <a:r>
              <a:rPr sz="1800" spc="-15" dirty="0">
                <a:latin typeface="Microsoft Sans Serif"/>
                <a:cs typeface="Microsoft Sans Serif"/>
              </a:rPr>
              <a:t>i</a:t>
            </a:r>
            <a:r>
              <a:rPr sz="1800" spc="-5" dirty="0">
                <a:latin typeface="Microsoft Sans Serif"/>
                <a:cs typeface="Microsoft Sans Serif"/>
              </a:rPr>
              <a:t>a</a:t>
            </a:r>
            <a:r>
              <a:rPr sz="1800" spc="-15" dirty="0">
                <a:latin typeface="Microsoft Sans Serif"/>
                <a:cs typeface="Microsoft Sans Serif"/>
              </a:rPr>
              <a:t>l</a:t>
            </a:r>
            <a:r>
              <a:rPr sz="1800" spc="-5" dirty="0">
                <a:latin typeface="Microsoft Sans Serif"/>
                <a:cs typeface="Microsoft Sans Serif"/>
              </a:rPr>
              <a:t>e</a:t>
            </a:r>
            <a:r>
              <a:rPr sz="1800" spc="15" dirty="0">
                <a:latin typeface="Microsoft Sans Serif"/>
                <a:cs typeface="Microsoft Sans Serif"/>
              </a:rPr>
              <a:t>d</a:t>
            </a:r>
            <a:r>
              <a:rPr sz="1800" spc="-25" dirty="0">
                <a:latin typeface="Microsoft Sans Serif"/>
                <a:cs typeface="Microsoft Sans Serif"/>
              </a:rPr>
              <a:t> </a:t>
            </a:r>
            <a:r>
              <a:rPr sz="1800" spc="-5" dirty="0">
                <a:latin typeface="Microsoft Sans Serif"/>
                <a:cs typeface="Microsoft Sans Serif"/>
              </a:rPr>
              <a:t>and</a:t>
            </a:r>
            <a:r>
              <a:rPr sz="1800" spc="-25" dirty="0">
                <a:latin typeface="Microsoft Sans Serif"/>
                <a:cs typeface="Microsoft Sans Serif"/>
              </a:rPr>
              <a:t> </a:t>
            </a:r>
            <a:r>
              <a:rPr sz="1800" spc="-5" dirty="0">
                <a:latin typeface="Microsoft Sans Serif"/>
                <a:cs typeface="Microsoft Sans Serif"/>
              </a:rPr>
              <a:t>d</a:t>
            </a:r>
            <a:r>
              <a:rPr sz="1800" spc="15" dirty="0">
                <a:latin typeface="Microsoft Sans Serif"/>
                <a:cs typeface="Microsoft Sans Serif"/>
              </a:rPr>
              <a:t>e</a:t>
            </a:r>
            <a:r>
              <a:rPr sz="1800" spc="-5" dirty="0">
                <a:latin typeface="Microsoft Sans Serif"/>
                <a:cs typeface="Microsoft Sans Serif"/>
              </a:rPr>
              <a:t>d</a:t>
            </a:r>
            <a:r>
              <a:rPr sz="1800" spc="-15" dirty="0">
                <a:latin typeface="Microsoft Sans Serif"/>
                <a:cs typeface="Microsoft Sans Serif"/>
              </a:rPr>
              <a:t>i</a:t>
            </a:r>
            <a:r>
              <a:rPr sz="1800" spc="-10" dirty="0">
                <a:latin typeface="Microsoft Sans Serif"/>
                <a:cs typeface="Microsoft Sans Serif"/>
              </a:rPr>
              <a:t>ca</a:t>
            </a:r>
            <a:r>
              <a:rPr sz="1800" spc="5" dirty="0">
                <a:latin typeface="Microsoft Sans Serif"/>
                <a:cs typeface="Microsoft Sans Serif"/>
              </a:rPr>
              <a:t>t</a:t>
            </a:r>
            <a:r>
              <a:rPr sz="1800" spc="-5" dirty="0">
                <a:latin typeface="Microsoft Sans Serif"/>
                <a:cs typeface="Microsoft Sans Serif"/>
              </a:rPr>
              <a:t>e</a:t>
            </a:r>
            <a:r>
              <a:rPr sz="1800" dirty="0">
                <a:latin typeface="Microsoft Sans Serif"/>
                <a:cs typeface="Microsoft Sans Serif"/>
              </a:rPr>
              <a:t>d</a:t>
            </a:r>
            <a:r>
              <a:rPr sz="1800" spc="-25" dirty="0">
                <a:latin typeface="Microsoft Sans Serif"/>
                <a:cs typeface="Microsoft Sans Serif"/>
              </a:rPr>
              <a:t> </a:t>
            </a:r>
            <a:r>
              <a:rPr sz="1800" dirty="0">
                <a:latin typeface="Microsoft Sans Serif"/>
                <a:cs typeface="Microsoft Sans Serif"/>
              </a:rPr>
              <a:t>facu</a:t>
            </a:r>
            <a:r>
              <a:rPr sz="1800" spc="-15" dirty="0">
                <a:latin typeface="Microsoft Sans Serif"/>
                <a:cs typeface="Microsoft Sans Serif"/>
              </a:rPr>
              <a:t>l</a:t>
            </a:r>
            <a:r>
              <a:rPr sz="1800" spc="-5" dirty="0">
                <a:latin typeface="Microsoft Sans Serif"/>
                <a:cs typeface="Microsoft Sans Serif"/>
              </a:rPr>
              <a:t>t</a:t>
            </a:r>
            <a:r>
              <a:rPr sz="1800" spc="5" dirty="0">
                <a:latin typeface="Microsoft Sans Serif"/>
                <a:cs typeface="Microsoft Sans Serif"/>
              </a:rPr>
              <a:t>y</a:t>
            </a:r>
            <a:r>
              <a:rPr sz="1800" spc="-65" dirty="0">
                <a:latin typeface="Microsoft Sans Serif"/>
                <a:cs typeface="Microsoft Sans Serif"/>
              </a:rPr>
              <a:t> </a:t>
            </a:r>
            <a:r>
              <a:rPr sz="1800" spc="-5" dirty="0">
                <a:latin typeface="Microsoft Sans Serif"/>
                <a:cs typeface="Microsoft Sans Serif"/>
              </a:rPr>
              <a:t>w</a:t>
            </a:r>
            <a:r>
              <a:rPr sz="1800" spc="-15" dirty="0">
                <a:latin typeface="Microsoft Sans Serif"/>
                <a:cs typeface="Microsoft Sans Serif"/>
              </a:rPr>
              <a:t>i</a:t>
            </a:r>
            <a:r>
              <a:rPr sz="1800" spc="-5" dirty="0">
                <a:latin typeface="Microsoft Sans Serif"/>
                <a:cs typeface="Microsoft Sans Serif"/>
              </a:rPr>
              <a:t>t</a:t>
            </a:r>
            <a:r>
              <a:rPr sz="1800" spc="-15" dirty="0">
                <a:latin typeface="Microsoft Sans Serif"/>
                <a:cs typeface="Microsoft Sans Serif"/>
              </a:rPr>
              <a:t>h</a:t>
            </a:r>
            <a:r>
              <a:rPr sz="1800" spc="-5" dirty="0">
                <a:latin typeface="Microsoft Sans Serif"/>
                <a:cs typeface="Microsoft Sans Serif"/>
              </a:rPr>
              <a:t> </a:t>
            </a:r>
            <a:r>
              <a:rPr sz="1800" dirty="0">
                <a:latin typeface="Microsoft Sans Serif"/>
                <a:cs typeface="Microsoft Sans Serif"/>
              </a:rPr>
              <a:t>rea</a:t>
            </a:r>
            <a:r>
              <a:rPr sz="1800" spc="-15" dirty="0">
                <a:latin typeface="Microsoft Sans Serif"/>
                <a:cs typeface="Microsoft Sans Serif"/>
              </a:rPr>
              <a:t>l</a:t>
            </a:r>
            <a:r>
              <a:rPr sz="1800" dirty="0">
                <a:latin typeface="Microsoft Sans Serif"/>
                <a:cs typeface="Microsoft Sans Serif"/>
              </a:rPr>
              <a:t>-</a:t>
            </a:r>
            <a:r>
              <a:rPr sz="1800" spc="-5" dirty="0">
                <a:latin typeface="Microsoft Sans Serif"/>
                <a:cs typeface="Microsoft Sans Serif"/>
              </a:rPr>
              <a:t>wo</a:t>
            </a:r>
            <a:r>
              <a:rPr sz="1800" spc="15" dirty="0">
                <a:latin typeface="Microsoft Sans Serif"/>
                <a:cs typeface="Microsoft Sans Serif"/>
              </a:rPr>
              <a:t>r</a:t>
            </a:r>
            <a:r>
              <a:rPr sz="1800" spc="-15" dirty="0">
                <a:latin typeface="Microsoft Sans Serif"/>
                <a:cs typeface="Microsoft Sans Serif"/>
              </a:rPr>
              <a:t>ld </a:t>
            </a:r>
            <a:r>
              <a:rPr sz="1800" spc="-5" dirty="0">
                <a:latin typeface="Microsoft Sans Serif"/>
                <a:cs typeface="Microsoft Sans Serif"/>
              </a:rPr>
              <a:t>exper</a:t>
            </a:r>
            <a:r>
              <a:rPr sz="1800" spc="-15" dirty="0">
                <a:latin typeface="Microsoft Sans Serif"/>
                <a:cs typeface="Microsoft Sans Serif"/>
              </a:rPr>
              <a:t>i</a:t>
            </a:r>
            <a:r>
              <a:rPr sz="1800" spc="-5" dirty="0">
                <a:latin typeface="Microsoft Sans Serif"/>
                <a:cs typeface="Microsoft Sans Serif"/>
              </a:rPr>
              <a:t>enc</a:t>
            </a:r>
            <a:r>
              <a:rPr sz="1800" spc="20" dirty="0">
                <a:latin typeface="Microsoft Sans Serif"/>
                <a:cs typeface="Microsoft Sans Serif"/>
              </a:rPr>
              <a:t>e</a:t>
            </a:r>
            <a:r>
              <a:rPr sz="1800" spc="-5" dirty="0">
                <a:latin typeface="Microsoft Sans Serif"/>
                <a:cs typeface="Microsoft Sans Serif"/>
              </a:rPr>
              <a:t> </a:t>
            </a:r>
            <a:endParaRPr sz="1800" dirty="0">
              <a:latin typeface="Microsoft Sans Serif"/>
              <a:cs typeface="Microsoft Sans Serif"/>
            </a:endParaRPr>
          </a:p>
          <a:p>
            <a:pPr marL="342900" indent="-330200">
              <a:lnSpc>
                <a:spcPct val="100000"/>
              </a:lnSpc>
              <a:spcBef>
                <a:spcPts val="440"/>
              </a:spcBef>
              <a:buFont typeface="Wingdings"/>
              <a:buChar char=""/>
              <a:tabLst>
                <a:tab pos="342900" algn="l"/>
              </a:tabLst>
            </a:pPr>
            <a:r>
              <a:rPr sz="1800" dirty="0">
                <a:latin typeface="Microsoft Sans Serif"/>
                <a:cs typeface="Microsoft Sans Serif"/>
              </a:rPr>
              <a:t>Eas</a:t>
            </a:r>
            <a:r>
              <a:rPr sz="1800" spc="-15" dirty="0">
                <a:latin typeface="Microsoft Sans Serif"/>
                <a:cs typeface="Microsoft Sans Serif"/>
              </a:rPr>
              <a:t>il</a:t>
            </a:r>
            <a:r>
              <a:rPr sz="1800" dirty="0">
                <a:latin typeface="Microsoft Sans Serif"/>
                <a:cs typeface="Microsoft Sans Serif"/>
              </a:rPr>
              <a:t>y transfera</a:t>
            </a:r>
            <a:r>
              <a:rPr sz="1800" spc="15" dirty="0">
                <a:latin typeface="Microsoft Sans Serif"/>
                <a:cs typeface="Microsoft Sans Serif"/>
              </a:rPr>
              <a:t>b</a:t>
            </a:r>
            <a:r>
              <a:rPr sz="1800" spc="-15" dirty="0">
                <a:latin typeface="Microsoft Sans Serif"/>
                <a:cs typeface="Microsoft Sans Serif"/>
              </a:rPr>
              <a:t>l</a:t>
            </a:r>
            <a:r>
              <a:rPr sz="1800" spc="-5" dirty="0">
                <a:latin typeface="Microsoft Sans Serif"/>
                <a:cs typeface="Microsoft Sans Serif"/>
              </a:rPr>
              <a:t>e cred</a:t>
            </a:r>
            <a:r>
              <a:rPr sz="1800" spc="-10" dirty="0">
                <a:latin typeface="Microsoft Sans Serif"/>
                <a:cs typeface="Microsoft Sans Serif"/>
              </a:rPr>
              <a:t>i</a:t>
            </a:r>
            <a:r>
              <a:rPr sz="1800" spc="5" dirty="0">
                <a:latin typeface="Microsoft Sans Serif"/>
                <a:cs typeface="Microsoft Sans Serif"/>
              </a:rPr>
              <a:t>ts</a:t>
            </a:r>
            <a:r>
              <a:rPr sz="1800" spc="-5" dirty="0">
                <a:latin typeface="Microsoft Sans Serif"/>
                <a:cs typeface="Microsoft Sans Serif"/>
              </a:rPr>
              <a:t> </a:t>
            </a:r>
            <a:endParaRPr sz="1800" dirty="0">
              <a:latin typeface="Microsoft Sans Serif"/>
              <a:cs typeface="Microsoft Sans Serif"/>
            </a:endParaRPr>
          </a:p>
          <a:p>
            <a:pPr marL="342900" indent="-330200">
              <a:lnSpc>
                <a:spcPct val="100000"/>
              </a:lnSpc>
              <a:spcBef>
                <a:spcPts val="440"/>
              </a:spcBef>
              <a:buFont typeface="Wingdings"/>
              <a:buChar char=""/>
              <a:tabLst>
                <a:tab pos="342900" algn="l"/>
              </a:tabLst>
            </a:pPr>
            <a:r>
              <a:rPr lang="en-US" sz="1800" spc="-25" dirty="0">
                <a:latin typeface="Microsoft Sans Serif"/>
                <a:cs typeface="Microsoft Sans Serif"/>
              </a:rPr>
              <a:t>All</a:t>
            </a:r>
            <a:r>
              <a:rPr sz="1800" spc="-25" dirty="0">
                <a:latin typeface="Microsoft Sans Serif"/>
                <a:cs typeface="Microsoft Sans Serif"/>
              </a:rPr>
              <a:t> </a:t>
            </a:r>
            <a:r>
              <a:rPr sz="1800" dirty="0">
                <a:latin typeface="Microsoft Sans Serif"/>
                <a:cs typeface="Microsoft Sans Serif"/>
              </a:rPr>
              <a:t>course</a:t>
            </a:r>
            <a:r>
              <a:rPr sz="1800" spc="-5" dirty="0">
                <a:latin typeface="Microsoft Sans Serif"/>
                <a:cs typeface="Microsoft Sans Serif"/>
              </a:rPr>
              <a:t>s</a:t>
            </a:r>
            <a:r>
              <a:rPr sz="1800" spc="-25" dirty="0">
                <a:latin typeface="Microsoft Sans Serif"/>
                <a:cs typeface="Microsoft Sans Serif"/>
              </a:rPr>
              <a:t> </a:t>
            </a:r>
            <a:r>
              <a:rPr sz="1800" spc="-5" dirty="0">
                <a:latin typeface="Microsoft Sans Serif"/>
                <a:cs typeface="Microsoft Sans Serif"/>
              </a:rPr>
              <a:t>offere</a:t>
            </a:r>
            <a:r>
              <a:rPr sz="1800" spc="20" dirty="0">
                <a:latin typeface="Microsoft Sans Serif"/>
                <a:cs typeface="Microsoft Sans Serif"/>
              </a:rPr>
              <a:t>d</a:t>
            </a:r>
            <a:r>
              <a:rPr sz="1800" spc="-25" dirty="0">
                <a:latin typeface="Microsoft Sans Serif"/>
                <a:cs typeface="Microsoft Sans Serif"/>
              </a:rPr>
              <a:t> </a:t>
            </a:r>
            <a:r>
              <a:rPr sz="1800" spc="-5" dirty="0">
                <a:latin typeface="Microsoft Sans Serif"/>
                <a:cs typeface="Microsoft Sans Serif"/>
              </a:rPr>
              <a:t>on</a:t>
            </a:r>
            <a:r>
              <a:rPr sz="1800" spc="5" dirty="0">
                <a:latin typeface="Microsoft Sans Serif"/>
                <a:cs typeface="Microsoft Sans Serif"/>
              </a:rPr>
              <a:t>l</a:t>
            </a:r>
            <a:r>
              <a:rPr sz="1800" spc="-15" dirty="0">
                <a:latin typeface="Microsoft Sans Serif"/>
                <a:cs typeface="Microsoft Sans Serif"/>
              </a:rPr>
              <a:t>i</a:t>
            </a:r>
            <a:r>
              <a:rPr sz="1800" spc="-5" dirty="0">
                <a:latin typeface="Microsoft Sans Serif"/>
                <a:cs typeface="Microsoft Sans Serif"/>
              </a:rPr>
              <a:t>n</a:t>
            </a:r>
            <a:r>
              <a:rPr sz="1800" spc="20" dirty="0">
                <a:latin typeface="Microsoft Sans Serif"/>
                <a:cs typeface="Microsoft Sans Serif"/>
              </a:rPr>
              <a:t>e</a:t>
            </a:r>
            <a:r>
              <a:rPr lang="en-US" spc="20" dirty="0">
                <a:latin typeface="Microsoft Sans Serif"/>
                <a:cs typeface="Microsoft Sans Serif"/>
              </a:rPr>
              <a:t> </a:t>
            </a:r>
            <a:endParaRPr lang="en-US" sz="1800" spc="20" dirty="0">
              <a:latin typeface="Microsoft Sans Serif"/>
              <a:cs typeface="Microsoft Sans Serif"/>
            </a:endParaRPr>
          </a:p>
          <a:p>
            <a:pPr marL="342900" indent="-330200">
              <a:lnSpc>
                <a:spcPct val="100000"/>
              </a:lnSpc>
              <a:spcBef>
                <a:spcPts val="440"/>
              </a:spcBef>
              <a:buFont typeface="Wingdings"/>
              <a:buChar char=""/>
              <a:tabLst>
                <a:tab pos="342900" algn="l"/>
              </a:tabLst>
            </a:pPr>
            <a:r>
              <a:rPr lang="en-US" sz="1800" spc="20" dirty="0">
                <a:latin typeface="Microsoft Sans Serif"/>
                <a:cs typeface="Microsoft Sans Serif"/>
              </a:rPr>
              <a:t>Clinical Practice Experience; 64 hours in the local area</a:t>
            </a:r>
            <a:r>
              <a:rPr lang="en-US" spc="20" dirty="0">
                <a:latin typeface="Microsoft Sans Serif"/>
                <a:cs typeface="Microsoft Sans Serif"/>
              </a:rPr>
              <a:t> (HIM Students Only)</a:t>
            </a:r>
            <a:r>
              <a:rPr sz="1800" spc="-5" dirty="0">
                <a:latin typeface="Microsoft Sans Serif"/>
                <a:cs typeface="Microsoft Sans Serif"/>
              </a:rPr>
              <a:t> </a:t>
            </a:r>
            <a:endParaRPr sz="1800" dirty="0">
              <a:latin typeface="Microsoft Sans Serif"/>
              <a:cs typeface="Microsoft Sans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6400800" y="5116830"/>
            <a:ext cx="1762759" cy="770890"/>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709930" y="5502275"/>
            <a:ext cx="4169410" cy="694690"/>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6400800" y="6431279"/>
            <a:ext cx="2422525" cy="533400"/>
          </a:xfrm>
          <a:prstGeom prst="rect">
            <a:avLst/>
          </a:prstGeom>
          <a:blipFill>
            <a:blip r:embed="rId6" cstate="print"/>
            <a:stretch>
              <a:fillRect/>
            </a:stretch>
          </a:blipFill>
        </p:spPr>
        <p:txBody>
          <a:bodyPr wrap="square" lIns="0" tIns="0" rIns="0" bIns="0" rtlCol="0"/>
          <a:lstStyle/>
          <a:p>
            <a:endParaRPr/>
          </a:p>
        </p:txBody>
      </p:sp>
      <p:sp>
        <p:nvSpPr>
          <p:cNvPr id="6" name="object 6"/>
          <p:cNvSpPr/>
          <p:nvPr/>
        </p:nvSpPr>
        <p:spPr>
          <a:xfrm>
            <a:off x="654684" y="6614159"/>
            <a:ext cx="4191000" cy="701040"/>
          </a:xfrm>
          <a:prstGeom prst="rect">
            <a:avLst/>
          </a:prstGeom>
          <a:blipFill>
            <a:blip r:embed="rId7"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885190" y="665659"/>
            <a:ext cx="8288019" cy="1008096"/>
          </a:xfrm>
          <a:prstGeom prst="rect">
            <a:avLst/>
          </a:prstGeom>
        </p:spPr>
        <p:txBody>
          <a:bodyPr vert="horz" wrap="square" lIns="0" tIns="160147" rIns="0" bIns="0" rtlCol="0">
            <a:spAutoFit/>
          </a:bodyPr>
          <a:lstStyle/>
          <a:p>
            <a:pPr marL="2613025" marR="5080" indent="-1410335">
              <a:lnSpc>
                <a:spcPts val="3340"/>
              </a:lnSpc>
            </a:pPr>
            <a:r>
              <a:rPr sz="2800" b="1" spc="-5" dirty="0">
                <a:solidFill>
                  <a:srgbClr val="F0F0F0"/>
                </a:solidFill>
              </a:rPr>
              <a:t>HI</a:t>
            </a:r>
            <a:r>
              <a:rPr sz="2800" b="1" spc="5" dirty="0">
                <a:solidFill>
                  <a:srgbClr val="F0F0F0"/>
                </a:solidFill>
              </a:rPr>
              <a:t>M</a:t>
            </a:r>
            <a:r>
              <a:rPr sz="2800" b="1" spc="0" dirty="0">
                <a:solidFill>
                  <a:srgbClr val="F0F0F0"/>
                </a:solidFill>
              </a:rPr>
              <a:t> </a:t>
            </a:r>
            <a:r>
              <a:rPr sz="2800" b="1" dirty="0">
                <a:solidFill>
                  <a:srgbClr val="F0F0F0"/>
                </a:solidFill>
              </a:rPr>
              <a:t>Profess</a:t>
            </a:r>
            <a:r>
              <a:rPr sz="2800" b="1" spc="-15" dirty="0">
                <a:solidFill>
                  <a:srgbClr val="F0F0F0"/>
                </a:solidFill>
              </a:rPr>
              <a:t>i</a:t>
            </a:r>
            <a:r>
              <a:rPr sz="2800" b="1" spc="-5" dirty="0">
                <a:solidFill>
                  <a:srgbClr val="F0F0F0"/>
                </a:solidFill>
              </a:rPr>
              <a:t>on</a:t>
            </a:r>
            <a:r>
              <a:rPr sz="2800" b="1" spc="5" dirty="0">
                <a:solidFill>
                  <a:srgbClr val="F0F0F0"/>
                </a:solidFill>
              </a:rPr>
              <a:t>a</a:t>
            </a:r>
            <a:r>
              <a:rPr sz="2800" b="1" spc="-20" dirty="0">
                <a:solidFill>
                  <a:srgbClr val="F0F0F0"/>
                </a:solidFill>
              </a:rPr>
              <a:t>l</a:t>
            </a:r>
            <a:r>
              <a:rPr sz="2800" b="1" spc="-15" dirty="0">
                <a:solidFill>
                  <a:srgbClr val="F0F0F0"/>
                </a:solidFill>
              </a:rPr>
              <a:t> Orga</a:t>
            </a:r>
            <a:r>
              <a:rPr sz="2800" b="1" spc="-5" dirty="0">
                <a:solidFill>
                  <a:srgbClr val="F0F0F0"/>
                </a:solidFill>
              </a:rPr>
              <a:t>n</a:t>
            </a:r>
            <a:r>
              <a:rPr sz="2800" b="1" spc="-15" dirty="0">
                <a:solidFill>
                  <a:srgbClr val="F0F0F0"/>
                </a:solidFill>
              </a:rPr>
              <a:t>iza</a:t>
            </a:r>
            <a:r>
              <a:rPr sz="2800" b="1" spc="5" dirty="0">
                <a:solidFill>
                  <a:srgbClr val="F0F0F0"/>
                </a:solidFill>
              </a:rPr>
              <a:t>t</a:t>
            </a:r>
            <a:r>
              <a:rPr sz="2800" b="1" spc="-20" dirty="0">
                <a:solidFill>
                  <a:srgbClr val="F0F0F0"/>
                </a:solidFill>
              </a:rPr>
              <a:t>ions fo</a:t>
            </a:r>
            <a:r>
              <a:rPr sz="2800" b="1" spc="25" dirty="0">
                <a:solidFill>
                  <a:srgbClr val="F0F0F0"/>
                </a:solidFill>
              </a:rPr>
              <a:t>r</a:t>
            </a:r>
            <a:r>
              <a:rPr sz="2800" b="1" spc="0" dirty="0">
                <a:solidFill>
                  <a:srgbClr val="F0F0F0"/>
                </a:solidFill>
              </a:rPr>
              <a:t> </a:t>
            </a:r>
            <a:r>
              <a:rPr sz="2800" b="1" dirty="0">
                <a:solidFill>
                  <a:srgbClr val="F0F0F0"/>
                </a:solidFill>
              </a:rPr>
              <a:t>Potent</a:t>
            </a:r>
            <a:r>
              <a:rPr sz="2800" b="1" spc="-15" dirty="0">
                <a:solidFill>
                  <a:srgbClr val="F0F0F0"/>
                </a:solidFill>
              </a:rPr>
              <a:t>i</a:t>
            </a:r>
            <a:r>
              <a:rPr sz="2800" b="1" spc="-5" dirty="0">
                <a:solidFill>
                  <a:srgbClr val="F0F0F0"/>
                </a:solidFill>
              </a:rPr>
              <a:t>a</a:t>
            </a:r>
            <a:r>
              <a:rPr sz="2800" b="1" spc="5" dirty="0">
                <a:solidFill>
                  <a:srgbClr val="F0F0F0"/>
                </a:solidFill>
              </a:rPr>
              <a:t>l</a:t>
            </a:r>
            <a:r>
              <a:rPr sz="2800" b="1" spc="-10" dirty="0">
                <a:solidFill>
                  <a:srgbClr val="000000"/>
                </a:solidFill>
              </a:rPr>
              <a:t> </a:t>
            </a:r>
            <a:r>
              <a:rPr sz="2800" b="1" dirty="0">
                <a:solidFill>
                  <a:srgbClr val="F0F0F0"/>
                </a:solidFill>
              </a:rPr>
              <a:t>M</a:t>
            </a:r>
            <a:r>
              <a:rPr sz="2800" b="1" spc="5" dirty="0">
                <a:solidFill>
                  <a:srgbClr val="F0F0F0"/>
                </a:solidFill>
              </a:rPr>
              <a:t>e</a:t>
            </a:r>
            <a:r>
              <a:rPr sz="2800" b="1" dirty="0">
                <a:solidFill>
                  <a:srgbClr val="F0F0F0"/>
                </a:solidFill>
              </a:rPr>
              <a:t>m</a:t>
            </a:r>
            <a:r>
              <a:rPr sz="2800" b="1" spc="5" dirty="0">
                <a:solidFill>
                  <a:srgbClr val="F0F0F0"/>
                </a:solidFill>
              </a:rPr>
              <a:t>b</a:t>
            </a:r>
            <a:r>
              <a:rPr sz="2800" b="1" spc="-20" dirty="0">
                <a:solidFill>
                  <a:srgbClr val="F0F0F0"/>
                </a:solidFill>
              </a:rPr>
              <a:t>e</a:t>
            </a:r>
            <a:r>
              <a:rPr sz="2800" b="1" dirty="0">
                <a:solidFill>
                  <a:srgbClr val="F0F0F0"/>
                </a:solidFill>
              </a:rPr>
              <a:t>rs</a:t>
            </a:r>
            <a:r>
              <a:rPr sz="2800" b="1" spc="5" dirty="0">
                <a:solidFill>
                  <a:srgbClr val="F0F0F0"/>
                </a:solidFill>
              </a:rPr>
              <a:t>h</a:t>
            </a:r>
            <a:r>
              <a:rPr sz="2800" b="1" spc="-20" dirty="0">
                <a:solidFill>
                  <a:srgbClr val="F0F0F0"/>
                </a:solidFill>
              </a:rPr>
              <a:t>i</a:t>
            </a:r>
            <a:r>
              <a:rPr sz="2800" b="1" spc="10" dirty="0">
                <a:solidFill>
                  <a:srgbClr val="F0F0F0"/>
                </a:solidFill>
              </a:rPr>
              <a:t>p</a:t>
            </a:r>
            <a:r>
              <a:rPr sz="2800" b="1" spc="0" dirty="0">
                <a:solidFill>
                  <a:srgbClr val="F0F0F0"/>
                </a:solidFill>
              </a:rPr>
              <a:t> </a:t>
            </a:r>
            <a:r>
              <a:rPr sz="2800" b="1" dirty="0">
                <a:solidFill>
                  <a:srgbClr val="F0F0F0"/>
                </a:solidFill>
              </a:rPr>
              <a:t>Opp</a:t>
            </a:r>
            <a:r>
              <a:rPr sz="2800" b="1" spc="5" dirty="0">
                <a:solidFill>
                  <a:srgbClr val="F0F0F0"/>
                </a:solidFill>
              </a:rPr>
              <a:t>o</a:t>
            </a:r>
            <a:r>
              <a:rPr sz="2800" b="1" spc="-10" dirty="0">
                <a:solidFill>
                  <a:srgbClr val="F0F0F0"/>
                </a:solidFill>
              </a:rPr>
              <a:t>r</a:t>
            </a:r>
            <a:r>
              <a:rPr sz="2800" b="1" spc="-5" dirty="0">
                <a:solidFill>
                  <a:srgbClr val="F0F0F0"/>
                </a:solidFill>
              </a:rPr>
              <a:t>tun</a:t>
            </a:r>
            <a:r>
              <a:rPr sz="2800" b="1" spc="-15" dirty="0">
                <a:solidFill>
                  <a:srgbClr val="F0F0F0"/>
                </a:solidFill>
              </a:rPr>
              <a:t>i</a:t>
            </a:r>
            <a:r>
              <a:rPr sz="2800" b="1" spc="-10" dirty="0">
                <a:solidFill>
                  <a:srgbClr val="F0F0F0"/>
                </a:solidFill>
              </a:rPr>
              <a:t>t</a:t>
            </a:r>
            <a:r>
              <a:rPr sz="2800" b="1" spc="-30" dirty="0">
                <a:solidFill>
                  <a:srgbClr val="F0F0F0"/>
                </a:solidFill>
              </a:rPr>
              <a:t>i</a:t>
            </a:r>
            <a:r>
              <a:rPr sz="2800" b="1" spc="-5" dirty="0">
                <a:solidFill>
                  <a:srgbClr val="F0F0F0"/>
                </a:solidFill>
              </a:rPr>
              <a:t>e</a:t>
            </a:r>
            <a:r>
              <a:rPr sz="2800" b="1" spc="30" dirty="0">
                <a:solidFill>
                  <a:srgbClr val="F0F0F0"/>
                </a:solidFill>
              </a:rPr>
              <a:t>s</a:t>
            </a:r>
            <a:r>
              <a:rPr sz="2800" b="1" spc="-10" dirty="0">
                <a:solidFill>
                  <a:srgbClr val="000000"/>
                </a:solidFill>
              </a:rPr>
              <a:t> </a:t>
            </a:r>
            <a:endParaRPr sz="2800" b="1" dirty="0"/>
          </a:p>
        </p:txBody>
      </p:sp>
      <p:sp>
        <p:nvSpPr>
          <p:cNvPr id="8" name="object 8"/>
          <p:cNvSpPr txBox="1"/>
          <p:nvPr/>
        </p:nvSpPr>
        <p:spPr>
          <a:xfrm>
            <a:off x="993457" y="2211465"/>
            <a:ext cx="7710805" cy="2705934"/>
          </a:xfrm>
          <a:prstGeom prst="rect">
            <a:avLst/>
          </a:prstGeom>
        </p:spPr>
        <p:txBody>
          <a:bodyPr vert="horz" wrap="square" lIns="0" tIns="0" rIns="0" bIns="0" rtlCol="0">
            <a:spAutoFit/>
          </a:bodyPr>
          <a:lstStyle/>
          <a:p>
            <a:pPr marL="354965" marR="99060" indent="-342265">
              <a:lnSpc>
                <a:spcPct val="100000"/>
              </a:lnSpc>
              <a:buFont typeface="Wingdings"/>
              <a:buChar char=""/>
              <a:tabLst>
                <a:tab pos="355600" algn="l"/>
              </a:tabLst>
            </a:pPr>
            <a:r>
              <a:rPr sz="2200" spc="-25" dirty="0">
                <a:latin typeface="Microsoft Sans Serif"/>
                <a:cs typeface="Microsoft Sans Serif"/>
              </a:rPr>
              <a:t>S</a:t>
            </a:r>
            <a:r>
              <a:rPr sz="2200" spc="-5" dirty="0">
                <a:latin typeface="Microsoft Sans Serif"/>
                <a:cs typeface="Microsoft Sans Serif"/>
              </a:rPr>
              <a:t>tud</a:t>
            </a:r>
            <a:r>
              <a:rPr sz="2200" spc="-10" dirty="0">
                <a:latin typeface="Microsoft Sans Serif"/>
                <a:cs typeface="Microsoft Sans Serif"/>
              </a:rPr>
              <a:t>e</a:t>
            </a:r>
            <a:r>
              <a:rPr sz="2200" spc="-5" dirty="0">
                <a:latin typeface="Microsoft Sans Serif"/>
                <a:cs typeface="Microsoft Sans Serif"/>
              </a:rPr>
              <a:t>nts enr</a:t>
            </a:r>
            <a:r>
              <a:rPr sz="2200" spc="15" dirty="0">
                <a:latin typeface="Microsoft Sans Serif"/>
                <a:cs typeface="Microsoft Sans Serif"/>
              </a:rPr>
              <a:t>o</a:t>
            </a:r>
            <a:r>
              <a:rPr sz="2200" dirty="0">
                <a:latin typeface="Microsoft Sans Serif"/>
                <a:cs typeface="Microsoft Sans Serif"/>
              </a:rPr>
              <a:t>l</a:t>
            </a:r>
            <a:r>
              <a:rPr sz="2200" spc="-25" dirty="0">
                <a:latin typeface="Microsoft Sans Serif"/>
                <a:cs typeface="Microsoft Sans Serif"/>
              </a:rPr>
              <a:t>l</a:t>
            </a:r>
            <a:r>
              <a:rPr sz="2200" spc="-20" dirty="0">
                <a:latin typeface="Microsoft Sans Serif"/>
                <a:cs typeface="Microsoft Sans Serif"/>
              </a:rPr>
              <a:t>ed</a:t>
            </a:r>
            <a:r>
              <a:rPr sz="2200" spc="-5" dirty="0">
                <a:latin typeface="Microsoft Sans Serif"/>
                <a:cs typeface="Microsoft Sans Serif"/>
              </a:rPr>
              <a:t> </a:t>
            </a:r>
            <a:r>
              <a:rPr sz="2200" spc="-25" dirty="0">
                <a:latin typeface="Microsoft Sans Serif"/>
                <a:cs typeface="Microsoft Sans Serif"/>
              </a:rPr>
              <a:t>i</a:t>
            </a:r>
            <a:r>
              <a:rPr sz="2200" spc="-20" dirty="0">
                <a:latin typeface="Microsoft Sans Serif"/>
                <a:cs typeface="Microsoft Sans Serif"/>
              </a:rPr>
              <a:t>n</a:t>
            </a:r>
            <a:r>
              <a:rPr sz="2200" spc="-5" dirty="0">
                <a:latin typeface="Microsoft Sans Serif"/>
                <a:cs typeface="Microsoft Sans Serif"/>
              </a:rPr>
              <a:t> </a:t>
            </a:r>
            <a:r>
              <a:rPr sz="2200" spc="-20" dirty="0">
                <a:latin typeface="Microsoft Sans Serif"/>
                <a:cs typeface="Microsoft Sans Serif"/>
              </a:rPr>
              <a:t>a </a:t>
            </a:r>
            <a:r>
              <a:rPr sz="2200" spc="-5" dirty="0">
                <a:latin typeface="Microsoft Sans Serif"/>
                <a:cs typeface="Microsoft Sans Serif"/>
              </a:rPr>
              <a:t>for</a:t>
            </a:r>
            <a:r>
              <a:rPr sz="2200" spc="5" dirty="0">
                <a:latin typeface="Microsoft Sans Serif"/>
                <a:cs typeface="Microsoft Sans Serif"/>
              </a:rPr>
              <a:t>m</a:t>
            </a:r>
            <a:r>
              <a:rPr sz="2200" spc="-5" dirty="0">
                <a:latin typeface="Microsoft Sans Serif"/>
                <a:cs typeface="Microsoft Sans Serif"/>
              </a:rPr>
              <a:t>a</a:t>
            </a:r>
            <a:r>
              <a:rPr sz="2200" spc="-25" dirty="0">
                <a:latin typeface="Microsoft Sans Serif"/>
                <a:cs typeface="Microsoft Sans Serif"/>
              </a:rPr>
              <a:t>l</a:t>
            </a:r>
            <a:r>
              <a:rPr sz="2200" spc="-10" dirty="0">
                <a:latin typeface="Microsoft Sans Serif"/>
                <a:cs typeface="Microsoft Sans Serif"/>
              </a:rPr>
              <a:t> </a:t>
            </a:r>
            <a:r>
              <a:rPr sz="2200" spc="-5" dirty="0">
                <a:latin typeface="Microsoft Sans Serif"/>
                <a:cs typeface="Microsoft Sans Serif"/>
              </a:rPr>
              <a:t>c</a:t>
            </a:r>
            <a:r>
              <a:rPr sz="2200" spc="-15" dirty="0">
                <a:latin typeface="Microsoft Sans Serif"/>
                <a:cs typeface="Microsoft Sans Serif"/>
              </a:rPr>
              <a:t>er</a:t>
            </a:r>
            <a:r>
              <a:rPr sz="2200" dirty="0">
                <a:latin typeface="Microsoft Sans Serif"/>
                <a:cs typeface="Microsoft Sans Serif"/>
              </a:rPr>
              <a:t>t</a:t>
            </a:r>
            <a:r>
              <a:rPr sz="2200" spc="-25" dirty="0">
                <a:latin typeface="Microsoft Sans Serif"/>
                <a:cs typeface="Microsoft Sans Serif"/>
              </a:rPr>
              <a:t>i</a:t>
            </a:r>
            <a:r>
              <a:rPr sz="2200" spc="-5" dirty="0">
                <a:latin typeface="Microsoft Sans Serif"/>
                <a:cs typeface="Microsoft Sans Serif"/>
              </a:rPr>
              <a:t>f</a:t>
            </a:r>
            <a:r>
              <a:rPr sz="2200" spc="-25" dirty="0">
                <a:latin typeface="Microsoft Sans Serif"/>
                <a:cs typeface="Microsoft Sans Serif"/>
              </a:rPr>
              <a:t>i</a:t>
            </a:r>
            <a:r>
              <a:rPr sz="2200" spc="15" dirty="0">
                <a:latin typeface="Microsoft Sans Serif"/>
                <a:cs typeface="Microsoft Sans Serif"/>
              </a:rPr>
              <a:t>c</a:t>
            </a:r>
            <a:r>
              <a:rPr sz="2200" spc="-5" dirty="0">
                <a:latin typeface="Microsoft Sans Serif"/>
                <a:cs typeface="Microsoft Sans Serif"/>
              </a:rPr>
              <a:t>at</a:t>
            </a:r>
            <a:r>
              <a:rPr sz="2200" spc="30" dirty="0">
                <a:latin typeface="Microsoft Sans Serif"/>
                <a:cs typeface="Microsoft Sans Serif"/>
              </a:rPr>
              <a:t>e</a:t>
            </a:r>
            <a:r>
              <a:rPr sz="2200" spc="-35" dirty="0">
                <a:latin typeface="Microsoft Sans Serif"/>
                <a:cs typeface="Microsoft Sans Serif"/>
              </a:rPr>
              <a:t> </a:t>
            </a:r>
            <a:r>
              <a:rPr sz="2200" spc="-5" dirty="0">
                <a:latin typeface="Microsoft Sans Serif"/>
                <a:cs typeface="Microsoft Sans Serif"/>
              </a:rPr>
              <a:t>or d</a:t>
            </a:r>
            <a:r>
              <a:rPr sz="2200" spc="-10" dirty="0">
                <a:latin typeface="Microsoft Sans Serif"/>
                <a:cs typeface="Microsoft Sans Serif"/>
              </a:rPr>
              <a:t>e</a:t>
            </a:r>
            <a:r>
              <a:rPr sz="2200" spc="-5" dirty="0">
                <a:latin typeface="Microsoft Sans Serif"/>
                <a:cs typeface="Microsoft Sans Serif"/>
              </a:rPr>
              <a:t>gre</a:t>
            </a:r>
            <a:r>
              <a:rPr sz="2200" dirty="0">
                <a:latin typeface="Microsoft Sans Serif"/>
                <a:cs typeface="Microsoft Sans Serif"/>
              </a:rPr>
              <a:t>e</a:t>
            </a:r>
            <a:r>
              <a:rPr sz="2200" spc="0" dirty="0">
                <a:latin typeface="Microsoft Sans Serif"/>
                <a:cs typeface="Microsoft Sans Serif"/>
              </a:rPr>
              <a:t> </a:t>
            </a:r>
            <a:r>
              <a:rPr sz="2200" spc="-5" dirty="0">
                <a:latin typeface="Microsoft Sans Serif"/>
                <a:cs typeface="Microsoft Sans Serif"/>
              </a:rPr>
              <a:t>gran</a:t>
            </a:r>
            <a:r>
              <a:rPr sz="2200" spc="20" dirty="0">
                <a:latin typeface="Microsoft Sans Serif"/>
                <a:cs typeface="Microsoft Sans Serif"/>
              </a:rPr>
              <a:t>t</a:t>
            </a:r>
            <a:r>
              <a:rPr sz="2200" spc="-25" dirty="0">
                <a:latin typeface="Microsoft Sans Serif"/>
                <a:cs typeface="Microsoft Sans Serif"/>
              </a:rPr>
              <a:t>i</a:t>
            </a:r>
            <a:r>
              <a:rPr sz="2200" spc="-5" dirty="0">
                <a:latin typeface="Microsoft Sans Serif"/>
                <a:cs typeface="Microsoft Sans Serif"/>
              </a:rPr>
              <a:t>n</a:t>
            </a:r>
            <a:r>
              <a:rPr sz="2200" spc="10" dirty="0">
                <a:latin typeface="Microsoft Sans Serif"/>
                <a:cs typeface="Microsoft Sans Serif"/>
              </a:rPr>
              <a:t>g</a:t>
            </a:r>
            <a:r>
              <a:rPr sz="2200" spc="-10" dirty="0">
                <a:latin typeface="Microsoft Sans Serif"/>
                <a:cs typeface="Microsoft Sans Serif"/>
              </a:rPr>
              <a:t> </a:t>
            </a:r>
            <a:r>
              <a:rPr sz="2200" spc="-5" dirty="0">
                <a:latin typeface="Microsoft Sans Serif"/>
                <a:cs typeface="Microsoft Sans Serif"/>
              </a:rPr>
              <a:t>progra</a:t>
            </a:r>
            <a:r>
              <a:rPr sz="2200" spc="10" dirty="0">
                <a:latin typeface="Microsoft Sans Serif"/>
                <a:cs typeface="Microsoft Sans Serif"/>
              </a:rPr>
              <a:t>m</a:t>
            </a:r>
            <a:r>
              <a:rPr sz="2200" spc="0" dirty="0">
                <a:latin typeface="Microsoft Sans Serif"/>
                <a:cs typeface="Microsoft Sans Serif"/>
              </a:rPr>
              <a:t> </a:t>
            </a:r>
            <a:r>
              <a:rPr sz="2200" spc="-5" dirty="0">
                <a:latin typeface="Microsoft Sans Serif"/>
                <a:cs typeface="Microsoft Sans Serif"/>
              </a:rPr>
              <a:t>d</a:t>
            </a:r>
            <a:r>
              <a:rPr sz="2200" spc="-25" dirty="0">
                <a:latin typeface="Microsoft Sans Serif"/>
                <a:cs typeface="Microsoft Sans Serif"/>
              </a:rPr>
              <a:t>i</a:t>
            </a:r>
            <a:r>
              <a:rPr sz="2200" dirty="0">
                <a:latin typeface="Microsoft Sans Serif"/>
                <a:cs typeface="Microsoft Sans Serif"/>
              </a:rPr>
              <a:t>r</a:t>
            </a:r>
            <a:r>
              <a:rPr sz="2200" spc="-20" dirty="0">
                <a:latin typeface="Microsoft Sans Serif"/>
                <a:cs typeface="Microsoft Sans Serif"/>
              </a:rPr>
              <a:t>ec</a:t>
            </a:r>
            <a:r>
              <a:rPr sz="2200" spc="5" dirty="0">
                <a:latin typeface="Microsoft Sans Serif"/>
                <a:cs typeface="Microsoft Sans Serif"/>
              </a:rPr>
              <a:t>t</a:t>
            </a:r>
            <a:r>
              <a:rPr sz="2200" spc="-25" dirty="0">
                <a:latin typeface="Microsoft Sans Serif"/>
                <a:cs typeface="Microsoft Sans Serif"/>
              </a:rPr>
              <a:t>l</a:t>
            </a:r>
            <a:r>
              <a:rPr sz="2200" spc="5" dirty="0">
                <a:latin typeface="Microsoft Sans Serif"/>
                <a:cs typeface="Microsoft Sans Serif"/>
              </a:rPr>
              <a:t>y</a:t>
            </a:r>
            <a:r>
              <a:rPr sz="2200" spc="-40" dirty="0">
                <a:latin typeface="Microsoft Sans Serif"/>
                <a:cs typeface="Microsoft Sans Serif"/>
              </a:rPr>
              <a:t> </a:t>
            </a:r>
            <a:r>
              <a:rPr sz="2200" dirty="0">
                <a:latin typeface="Microsoft Sans Serif"/>
                <a:cs typeface="Microsoft Sans Serif"/>
              </a:rPr>
              <a:t>r</a:t>
            </a:r>
            <a:r>
              <a:rPr sz="2200" spc="15" dirty="0">
                <a:latin typeface="Microsoft Sans Serif"/>
                <a:cs typeface="Microsoft Sans Serif"/>
              </a:rPr>
              <a:t>e</a:t>
            </a:r>
            <a:r>
              <a:rPr sz="2200" spc="-25" dirty="0">
                <a:latin typeface="Microsoft Sans Serif"/>
                <a:cs typeface="Microsoft Sans Serif"/>
              </a:rPr>
              <a:t>l</a:t>
            </a:r>
            <a:r>
              <a:rPr sz="2200" spc="15" dirty="0">
                <a:latin typeface="Microsoft Sans Serif"/>
                <a:cs typeface="Microsoft Sans Serif"/>
              </a:rPr>
              <a:t>e</a:t>
            </a:r>
            <a:r>
              <a:rPr sz="2200" spc="-10" dirty="0">
                <a:latin typeface="Microsoft Sans Serif"/>
                <a:cs typeface="Microsoft Sans Serif"/>
              </a:rPr>
              <a:t>vant to </a:t>
            </a:r>
            <a:r>
              <a:rPr sz="2200" spc="-3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10" dirty="0">
                <a:latin typeface="Microsoft Sans Serif"/>
                <a:cs typeface="Microsoft Sans Serif"/>
              </a:rPr>
              <a:t> c</a:t>
            </a:r>
            <a:r>
              <a:rPr sz="2200" spc="-25" dirty="0">
                <a:latin typeface="Microsoft Sans Serif"/>
                <a:cs typeface="Microsoft Sans Serif"/>
              </a:rPr>
              <a:t>a</a:t>
            </a:r>
            <a:r>
              <a:rPr sz="2200" spc="-20" dirty="0">
                <a:latin typeface="Microsoft Sans Serif"/>
                <a:cs typeface="Microsoft Sans Serif"/>
              </a:rPr>
              <a:t>n </a:t>
            </a:r>
            <a:r>
              <a:rPr sz="2200" spc="-5" dirty="0">
                <a:latin typeface="Microsoft Sans Serif"/>
                <a:cs typeface="Microsoft Sans Serif"/>
              </a:rPr>
              <a:t>ap</a:t>
            </a:r>
            <a:r>
              <a:rPr sz="2200" spc="5" dirty="0">
                <a:latin typeface="Microsoft Sans Serif"/>
                <a:cs typeface="Microsoft Sans Serif"/>
              </a:rPr>
              <a:t>p</a:t>
            </a:r>
            <a:r>
              <a:rPr sz="2200" spc="-10" dirty="0">
                <a:latin typeface="Microsoft Sans Serif"/>
                <a:cs typeface="Microsoft Sans Serif"/>
              </a:rPr>
              <a:t>ly</a:t>
            </a:r>
            <a:r>
              <a:rPr sz="2200" spc="-20" dirty="0">
                <a:latin typeface="Microsoft Sans Serif"/>
                <a:cs typeface="Microsoft Sans Serif"/>
              </a:rPr>
              <a:t> </a:t>
            </a:r>
            <a:r>
              <a:rPr sz="2200" spc="-5" dirty="0">
                <a:latin typeface="Microsoft Sans Serif"/>
                <a:cs typeface="Microsoft Sans Serif"/>
              </a:rPr>
              <a:t>f</a:t>
            </a:r>
            <a:r>
              <a:rPr sz="2200" spc="-15" dirty="0">
                <a:latin typeface="Microsoft Sans Serif"/>
                <a:cs typeface="Microsoft Sans Serif"/>
              </a:rPr>
              <a:t>or </a:t>
            </a:r>
            <a:r>
              <a:rPr sz="2200" spc="-25" dirty="0">
                <a:latin typeface="Microsoft Sans Serif"/>
                <a:cs typeface="Microsoft Sans Serif"/>
              </a:rPr>
              <a:t>S</a:t>
            </a:r>
            <a:r>
              <a:rPr sz="2200" spc="-5" dirty="0">
                <a:latin typeface="Microsoft Sans Serif"/>
                <a:cs typeface="Microsoft Sans Serif"/>
              </a:rPr>
              <a:t>tud</a:t>
            </a:r>
            <a:r>
              <a:rPr sz="2200" spc="-10" dirty="0">
                <a:latin typeface="Microsoft Sans Serif"/>
                <a:cs typeface="Microsoft Sans Serif"/>
              </a:rPr>
              <a:t>e</a:t>
            </a:r>
            <a:r>
              <a:rPr sz="2200" spc="-15" dirty="0">
                <a:latin typeface="Microsoft Sans Serif"/>
                <a:cs typeface="Microsoft Sans Serif"/>
              </a:rPr>
              <a:t>nt </a:t>
            </a:r>
            <a:r>
              <a:rPr sz="2200" dirty="0">
                <a:latin typeface="Microsoft Sans Serif"/>
                <a:cs typeface="Microsoft Sans Serif"/>
              </a:rPr>
              <a:t>m</a:t>
            </a:r>
            <a:r>
              <a:rPr sz="2200" spc="-5" dirty="0">
                <a:latin typeface="Microsoft Sans Serif"/>
                <a:cs typeface="Microsoft Sans Serif"/>
              </a:rPr>
              <a:t>embersh</a:t>
            </a:r>
            <a:r>
              <a:rPr sz="2200" spc="-20" dirty="0">
                <a:latin typeface="Microsoft Sans Serif"/>
                <a:cs typeface="Microsoft Sans Serif"/>
              </a:rPr>
              <a:t>i</a:t>
            </a:r>
            <a:r>
              <a:rPr sz="2200" dirty="0">
                <a:latin typeface="Microsoft Sans Serif"/>
                <a:cs typeface="Microsoft Sans Serif"/>
              </a:rPr>
              <a:t>p</a:t>
            </a:r>
            <a:r>
              <a:rPr sz="2200" spc="25" dirty="0">
                <a:latin typeface="Microsoft Sans Serif"/>
                <a:cs typeface="Microsoft Sans Serif"/>
              </a:rPr>
              <a:t> </a:t>
            </a:r>
            <a:r>
              <a:rPr sz="2200" spc="-25" dirty="0">
                <a:latin typeface="Microsoft Sans Serif"/>
                <a:cs typeface="Microsoft Sans Serif"/>
              </a:rPr>
              <a:t>i</a:t>
            </a:r>
            <a:r>
              <a:rPr sz="2200" spc="-20" dirty="0">
                <a:latin typeface="Microsoft Sans Serif"/>
                <a:cs typeface="Microsoft Sans Serif"/>
              </a:rPr>
              <a:t>n </a:t>
            </a:r>
            <a:r>
              <a:rPr sz="2200" spc="5" dirty="0">
                <a:latin typeface="Microsoft Sans Serif"/>
                <a:cs typeface="Microsoft Sans Serif"/>
              </a:rPr>
              <a:t>N</a:t>
            </a:r>
            <a:r>
              <a:rPr sz="2200" spc="-5" dirty="0">
                <a:latin typeface="Microsoft Sans Serif"/>
                <a:cs typeface="Microsoft Sans Serif"/>
              </a:rPr>
              <a:t>at</a:t>
            </a:r>
            <a:r>
              <a:rPr sz="2200" spc="-15" dirty="0">
                <a:latin typeface="Microsoft Sans Serif"/>
                <a:cs typeface="Microsoft Sans Serif"/>
              </a:rPr>
              <a:t>i</a:t>
            </a:r>
            <a:r>
              <a:rPr sz="2200" spc="15" dirty="0">
                <a:latin typeface="Microsoft Sans Serif"/>
                <a:cs typeface="Microsoft Sans Serif"/>
              </a:rPr>
              <a:t>o</a:t>
            </a:r>
            <a:r>
              <a:rPr sz="2200" spc="-5" dirty="0">
                <a:latin typeface="Microsoft Sans Serif"/>
                <a:cs typeface="Microsoft Sans Serif"/>
              </a:rPr>
              <a:t>na</a:t>
            </a:r>
            <a:r>
              <a:rPr sz="2200" spc="-10" dirty="0">
                <a:latin typeface="Microsoft Sans Serif"/>
                <a:cs typeface="Microsoft Sans Serif"/>
              </a:rPr>
              <a:t>l </a:t>
            </a:r>
            <a:r>
              <a:rPr sz="2200" spc="-25" dirty="0">
                <a:latin typeface="Microsoft Sans Serif"/>
                <a:cs typeface="Microsoft Sans Serif"/>
              </a:rPr>
              <a:t>o</a:t>
            </a:r>
            <a:r>
              <a:rPr sz="2200" spc="10" dirty="0">
                <a:latin typeface="Microsoft Sans Serif"/>
                <a:cs typeface="Microsoft Sans Serif"/>
              </a:rPr>
              <a:t>r</a:t>
            </a:r>
            <a:r>
              <a:rPr sz="2200" spc="0" dirty="0">
                <a:latin typeface="Microsoft Sans Serif"/>
                <a:cs typeface="Microsoft Sans Serif"/>
              </a:rPr>
              <a:t> </a:t>
            </a:r>
            <a:r>
              <a:rPr sz="2200" spc="-25" dirty="0">
                <a:latin typeface="Microsoft Sans Serif"/>
                <a:cs typeface="Microsoft Sans Serif"/>
              </a:rPr>
              <a:t>S</a:t>
            </a:r>
            <a:r>
              <a:rPr sz="2200" spc="-5" dirty="0">
                <a:latin typeface="Microsoft Sans Serif"/>
                <a:cs typeface="Microsoft Sans Serif"/>
              </a:rPr>
              <a:t>t</a:t>
            </a:r>
            <a:r>
              <a:rPr sz="2200" spc="-15" dirty="0">
                <a:latin typeface="Microsoft Sans Serif"/>
                <a:cs typeface="Microsoft Sans Serif"/>
              </a:rPr>
              <a:t>ate </a:t>
            </a:r>
            <a:r>
              <a:rPr sz="2200" spc="-3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10" dirty="0">
                <a:latin typeface="Microsoft Sans Serif"/>
                <a:cs typeface="Microsoft Sans Serif"/>
              </a:rPr>
              <a:t> </a:t>
            </a:r>
            <a:r>
              <a:rPr sz="2200" spc="-5" dirty="0">
                <a:latin typeface="Microsoft Sans Serif"/>
                <a:cs typeface="Microsoft Sans Serif"/>
              </a:rPr>
              <a:t>organ</a:t>
            </a:r>
            <a:r>
              <a:rPr sz="2200" spc="-30" dirty="0">
                <a:latin typeface="Microsoft Sans Serif"/>
                <a:cs typeface="Microsoft Sans Serif"/>
              </a:rPr>
              <a:t>i</a:t>
            </a:r>
            <a:r>
              <a:rPr sz="2200" spc="15" dirty="0">
                <a:latin typeface="Microsoft Sans Serif"/>
                <a:cs typeface="Microsoft Sans Serif"/>
              </a:rPr>
              <a:t>z</a:t>
            </a:r>
            <a:r>
              <a:rPr sz="2200" spc="-5" dirty="0">
                <a:latin typeface="Microsoft Sans Serif"/>
                <a:cs typeface="Microsoft Sans Serif"/>
              </a:rPr>
              <a:t>at</a:t>
            </a:r>
            <a:r>
              <a:rPr sz="2200" spc="-15" dirty="0">
                <a:latin typeface="Microsoft Sans Serif"/>
                <a:cs typeface="Microsoft Sans Serif"/>
              </a:rPr>
              <a:t>i</a:t>
            </a:r>
            <a:r>
              <a:rPr sz="2200" spc="15" dirty="0">
                <a:latin typeface="Microsoft Sans Serif"/>
                <a:cs typeface="Microsoft Sans Serif"/>
              </a:rPr>
              <a:t>o</a:t>
            </a:r>
            <a:r>
              <a:rPr sz="2200" spc="-5" dirty="0">
                <a:latin typeface="Microsoft Sans Serif"/>
                <a:cs typeface="Microsoft Sans Serif"/>
              </a:rPr>
              <a:t>n</a:t>
            </a:r>
            <a:r>
              <a:rPr sz="2200" dirty="0">
                <a:latin typeface="Microsoft Sans Serif"/>
                <a:cs typeface="Microsoft Sans Serif"/>
              </a:rPr>
              <a:t>s</a:t>
            </a:r>
            <a:r>
              <a:rPr lang="en-US" sz="2200" dirty="0">
                <a:latin typeface="Microsoft Sans Serif"/>
                <a:cs typeface="Microsoft Sans Serif"/>
              </a:rPr>
              <a:t>.</a:t>
            </a:r>
          </a:p>
          <a:p>
            <a:pPr marL="354965" marR="99060" indent="-342265">
              <a:lnSpc>
                <a:spcPct val="100000"/>
              </a:lnSpc>
              <a:buFont typeface="Wingdings"/>
              <a:buChar char=""/>
              <a:tabLst>
                <a:tab pos="355600" algn="l"/>
              </a:tabLst>
            </a:pPr>
            <a:endParaRPr sz="2200" dirty="0">
              <a:latin typeface="Microsoft Sans Serif"/>
              <a:cs typeface="Microsoft Sans Serif"/>
            </a:endParaRPr>
          </a:p>
          <a:p>
            <a:pPr marL="354965" indent="-342265">
              <a:lnSpc>
                <a:spcPts val="2625"/>
              </a:lnSpc>
              <a:buFont typeface="Wingdings"/>
              <a:buChar char=""/>
              <a:tabLst>
                <a:tab pos="355600" algn="l"/>
              </a:tabLst>
            </a:pPr>
            <a:r>
              <a:rPr sz="2200" spc="-15" dirty="0">
                <a:latin typeface="Arial"/>
                <a:cs typeface="Arial"/>
              </a:rPr>
              <a:t>M</a:t>
            </a:r>
            <a:r>
              <a:rPr sz="2200" dirty="0">
                <a:latin typeface="Arial"/>
                <a:cs typeface="Arial"/>
              </a:rPr>
              <a:t>embership</a:t>
            </a:r>
            <a:r>
              <a:rPr sz="2200" spc="-5" dirty="0">
                <a:latin typeface="Arial"/>
                <a:cs typeface="Arial"/>
              </a:rPr>
              <a:t> </a:t>
            </a:r>
            <a:r>
              <a:rPr sz="2200" spc="-10" dirty="0">
                <a:latin typeface="Arial"/>
                <a:cs typeface="Arial"/>
              </a:rPr>
              <a:t>i</a:t>
            </a:r>
            <a:r>
              <a:rPr sz="2200" dirty="0">
                <a:latin typeface="Arial"/>
                <a:cs typeface="Arial"/>
              </a:rPr>
              <a:t>s</a:t>
            </a:r>
            <a:r>
              <a:rPr sz="2200" spc="5" dirty="0">
                <a:latin typeface="Arial"/>
                <a:cs typeface="Arial"/>
              </a:rPr>
              <a:t> </a:t>
            </a:r>
            <a:r>
              <a:rPr sz="2200" dirty="0">
                <a:latin typeface="Arial"/>
                <a:cs typeface="Arial"/>
              </a:rPr>
              <a:t>an</a:t>
            </a:r>
            <a:r>
              <a:rPr sz="2200" spc="15" dirty="0">
                <a:latin typeface="Arial"/>
                <a:cs typeface="Arial"/>
              </a:rPr>
              <a:t> </a:t>
            </a:r>
            <a:r>
              <a:rPr sz="2200" dirty="0">
                <a:latin typeface="Arial"/>
                <a:cs typeface="Arial"/>
              </a:rPr>
              <a:t>op</a:t>
            </a:r>
            <a:r>
              <a:rPr sz="2200" spc="-10" dirty="0">
                <a:latin typeface="Arial"/>
                <a:cs typeface="Arial"/>
              </a:rPr>
              <a:t>p</a:t>
            </a:r>
            <a:r>
              <a:rPr sz="2200" dirty="0">
                <a:latin typeface="Arial"/>
                <a:cs typeface="Arial"/>
              </a:rPr>
              <a:t>or</a:t>
            </a:r>
            <a:r>
              <a:rPr sz="2200" spc="10" dirty="0">
                <a:latin typeface="Arial"/>
                <a:cs typeface="Arial"/>
              </a:rPr>
              <a:t>t</a:t>
            </a:r>
            <a:r>
              <a:rPr sz="2200" dirty="0">
                <a:latin typeface="Arial"/>
                <a:cs typeface="Arial"/>
              </a:rPr>
              <a:t>un</a:t>
            </a:r>
            <a:r>
              <a:rPr sz="2200" spc="-20" dirty="0">
                <a:latin typeface="Arial"/>
                <a:cs typeface="Arial"/>
              </a:rPr>
              <a:t>i</a:t>
            </a:r>
            <a:r>
              <a:rPr sz="2200" spc="25" dirty="0">
                <a:latin typeface="Arial"/>
                <a:cs typeface="Arial"/>
              </a:rPr>
              <a:t>t</a:t>
            </a:r>
            <a:r>
              <a:rPr sz="2200" dirty="0">
                <a:latin typeface="Arial"/>
                <a:cs typeface="Arial"/>
              </a:rPr>
              <a:t>y</a:t>
            </a:r>
            <a:r>
              <a:rPr sz="2200" spc="-35" dirty="0">
                <a:latin typeface="Arial"/>
                <a:cs typeface="Arial"/>
              </a:rPr>
              <a:t> </a:t>
            </a:r>
            <a:r>
              <a:rPr sz="2200" spc="5" dirty="0">
                <a:latin typeface="Arial"/>
                <a:cs typeface="Arial"/>
              </a:rPr>
              <a:t>t</a:t>
            </a:r>
            <a:r>
              <a:rPr sz="2200" dirty="0">
                <a:latin typeface="Arial"/>
                <a:cs typeface="Arial"/>
              </a:rPr>
              <a:t>o</a:t>
            </a:r>
            <a:r>
              <a:rPr sz="2200" spc="25" dirty="0">
                <a:latin typeface="Arial"/>
                <a:cs typeface="Arial"/>
              </a:rPr>
              <a:t> </a:t>
            </a:r>
            <a:r>
              <a:rPr sz="2200" dirty="0">
                <a:latin typeface="Arial"/>
                <a:cs typeface="Arial"/>
              </a:rPr>
              <a:t>ga</a:t>
            </a:r>
            <a:r>
              <a:rPr sz="2200" spc="-20" dirty="0">
                <a:latin typeface="Arial"/>
                <a:cs typeface="Arial"/>
              </a:rPr>
              <a:t>i</a:t>
            </a:r>
            <a:r>
              <a:rPr sz="2200" dirty="0">
                <a:latin typeface="Arial"/>
                <a:cs typeface="Arial"/>
              </a:rPr>
              <a:t>n</a:t>
            </a:r>
            <a:r>
              <a:rPr sz="2200" spc="5" dirty="0">
                <a:latin typeface="Arial"/>
                <a:cs typeface="Arial"/>
              </a:rPr>
              <a:t> </a:t>
            </a:r>
            <a:r>
              <a:rPr sz="2200" dirty="0">
                <a:latin typeface="Arial"/>
                <a:cs typeface="Arial"/>
              </a:rPr>
              <a:t>access</a:t>
            </a:r>
            <a:r>
              <a:rPr sz="2200" spc="-20" dirty="0">
                <a:latin typeface="Arial"/>
                <a:cs typeface="Arial"/>
              </a:rPr>
              <a:t> </a:t>
            </a:r>
            <a:r>
              <a:rPr sz="2200" spc="5" dirty="0">
                <a:latin typeface="Arial"/>
                <a:cs typeface="Arial"/>
              </a:rPr>
              <a:t>t</a:t>
            </a:r>
            <a:r>
              <a:rPr sz="2200" dirty="0">
                <a:latin typeface="Arial"/>
                <a:cs typeface="Arial"/>
              </a:rPr>
              <a:t>o val</a:t>
            </a:r>
            <a:r>
              <a:rPr sz="2200" spc="-10" dirty="0">
                <a:latin typeface="Arial"/>
                <a:cs typeface="Arial"/>
              </a:rPr>
              <a:t>u</a:t>
            </a:r>
            <a:r>
              <a:rPr sz="2200" dirty="0">
                <a:latin typeface="Arial"/>
                <a:cs typeface="Arial"/>
              </a:rPr>
              <a:t>ab</a:t>
            </a:r>
            <a:r>
              <a:rPr sz="2200" spc="-20" dirty="0">
                <a:latin typeface="Arial"/>
                <a:cs typeface="Arial"/>
              </a:rPr>
              <a:t>l</a:t>
            </a:r>
            <a:r>
              <a:rPr sz="2200" dirty="0">
                <a:latin typeface="Arial"/>
                <a:cs typeface="Arial"/>
              </a:rPr>
              <a:t>e</a:t>
            </a:r>
          </a:p>
          <a:p>
            <a:pPr marL="354965" marR="5080">
              <a:lnSpc>
                <a:spcPct val="99300"/>
              </a:lnSpc>
              <a:spcBef>
                <a:spcPts val="55"/>
              </a:spcBef>
            </a:pPr>
            <a:r>
              <a:rPr sz="2200" spc="-10" dirty="0">
                <a:latin typeface="Arial"/>
                <a:cs typeface="Arial"/>
              </a:rPr>
              <a:t>i</a:t>
            </a:r>
            <a:r>
              <a:rPr sz="2200" dirty="0">
                <a:latin typeface="Arial"/>
                <a:cs typeface="Arial"/>
              </a:rPr>
              <a:t>nfo</a:t>
            </a:r>
            <a:r>
              <a:rPr sz="2200" spc="5" dirty="0">
                <a:latin typeface="Arial"/>
                <a:cs typeface="Arial"/>
              </a:rPr>
              <a:t>r</a:t>
            </a:r>
            <a:r>
              <a:rPr sz="2200" dirty="0">
                <a:latin typeface="Arial"/>
                <a:cs typeface="Arial"/>
              </a:rPr>
              <a:t>mation</a:t>
            </a:r>
            <a:r>
              <a:rPr sz="2200" spc="-5" dirty="0">
                <a:latin typeface="Arial"/>
                <a:cs typeface="Arial"/>
              </a:rPr>
              <a:t> </a:t>
            </a:r>
            <a:r>
              <a:rPr sz="2200" dirty="0">
                <a:latin typeface="Arial"/>
                <a:cs typeface="Arial"/>
              </a:rPr>
              <a:t>dev</a:t>
            </a:r>
            <a:r>
              <a:rPr sz="2200" spc="-10" dirty="0">
                <a:latin typeface="Arial"/>
                <a:cs typeface="Arial"/>
              </a:rPr>
              <a:t>el</a:t>
            </a:r>
            <a:r>
              <a:rPr sz="2200" dirty="0">
                <a:latin typeface="Arial"/>
                <a:cs typeface="Arial"/>
              </a:rPr>
              <a:t>op</a:t>
            </a:r>
            <a:r>
              <a:rPr sz="2200" spc="5" dirty="0">
                <a:latin typeface="Arial"/>
                <a:cs typeface="Arial"/>
              </a:rPr>
              <a:t>e</a:t>
            </a:r>
            <a:r>
              <a:rPr sz="2200" dirty="0">
                <a:latin typeface="Arial"/>
                <a:cs typeface="Arial"/>
              </a:rPr>
              <a:t>d </a:t>
            </a:r>
            <a:r>
              <a:rPr sz="2200" spc="15" dirty="0">
                <a:latin typeface="Arial"/>
                <a:cs typeface="Arial"/>
              </a:rPr>
              <a:t>b</a:t>
            </a:r>
            <a:r>
              <a:rPr sz="2200" dirty="0">
                <a:latin typeface="Arial"/>
                <a:cs typeface="Arial"/>
              </a:rPr>
              <a:t>y</a:t>
            </a:r>
            <a:r>
              <a:rPr sz="2200" spc="-35" dirty="0">
                <a:latin typeface="Arial"/>
                <a:cs typeface="Arial"/>
              </a:rPr>
              <a:t> </a:t>
            </a:r>
            <a:r>
              <a:rPr sz="2200" dirty="0">
                <a:latin typeface="Arial"/>
                <a:cs typeface="Arial"/>
              </a:rPr>
              <a:t>sub</a:t>
            </a:r>
            <a:r>
              <a:rPr sz="2200" spc="-20" dirty="0">
                <a:latin typeface="Arial"/>
                <a:cs typeface="Arial"/>
              </a:rPr>
              <a:t>j</a:t>
            </a:r>
            <a:r>
              <a:rPr sz="2200" dirty="0">
                <a:latin typeface="Arial"/>
                <a:cs typeface="Arial"/>
              </a:rPr>
              <a:t>ec</a:t>
            </a:r>
            <a:r>
              <a:rPr sz="2200" spc="25" dirty="0">
                <a:latin typeface="Arial"/>
                <a:cs typeface="Arial"/>
              </a:rPr>
              <a:t>t</a:t>
            </a:r>
            <a:r>
              <a:rPr sz="2200" spc="5" dirty="0">
                <a:latin typeface="Arial"/>
                <a:cs typeface="Arial"/>
              </a:rPr>
              <a:t>-</a:t>
            </a:r>
            <a:r>
              <a:rPr sz="2200" dirty="0">
                <a:latin typeface="Arial"/>
                <a:cs typeface="Arial"/>
              </a:rPr>
              <a:t>mat</a:t>
            </a:r>
            <a:r>
              <a:rPr sz="2200" spc="10" dirty="0">
                <a:latin typeface="Arial"/>
                <a:cs typeface="Arial"/>
              </a:rPr>
              <a:t>t</a:t>
            </a:r>
            <a:r>
              <a:rPr sz="2200" dirty="0">
                <a:latin typeface="Arial"/>
                <a:cs typeface="Arial"/>
              </a:rPr>
              <a:t>er</a:t>
            </a:r>
            <a:r>
              <a:rPr sz="2200" spc="-10" dirty="0">
                <a:latin typeface="Arial"/>
                <a:cs typeface="Arial"/>
              </a:rPr>
              <a:t> </a:t>
            </a:r>
            <a:r>
              <a:rPr sz="2200" dirty="0">
                <a:latin typeface="Arial"/>
                <a:cs typeface="Arial"/>
              </a:rPr>
              <a:t>e</a:t>
            </a:r>
            <a:r>
              <a:rPr sz="2200" spc="-25" dirty="0">
                <a:latin typeface="Arial"/>
                <a:cs typeface="Arial"/>
              </a:rPr>
              <a:t>x</a:t>
            </a:r>
            <a:r>
              <a:rPr sz="2200" spc="15" dirty="0">
                <a:latin typeface="Arial"/>
                <a:cs typeface="Arial"/>
              </a:rPr>
              <a:t>p</a:t>
            </a:r>
            <a:r>
              <a:rPr sz="2200" dirty="0">
                <a:latin typeface="Arial"/>
                <a:cs typeface="Arial"/>
              </a:rPr>
              <a:t>er</a:t>
            </a:r>
            <a:r>
              <a:rPr sz="2200" spc="10" dirty="0">
                <a:latin typeface="Arial"/>
                <a:cs typeface="Arial"/>
              </a:rPr>
              <a:t>t</a:t>
            </a:r>
            <a:r>
              <a:rPr sz="2200" dirty="0">
                <a:latin typeface="Arial"/>
                <a:cs typeface="Arial"/>
              </a:rPr>
              <a:t>s,</a:t>
            </a:r>
            <a:r>
              <a:rPr sz="2200" spc="10" dirty="0">
                <a:latin typeface="Arial"/>
                <a:cs typeface="Arial"/>
              </a:rPr>
              <a:t> </a:t>
            </a:r>
            <a:r>
              <a:rPr sz="2200" dirty="0">
                <a:latin typeface="Arial"/>
                <a:cs typeface="Arial"/>
              </a:rPr>
              <a:t>as </a:t>
            </a:r>
            <a:r>
              <a:rPr sz="2200" spc="-45" dirty="0">
                <a:latin typeface="Arial"/>
                <a:cs typeface="Arial"/>
              </a:rPr>
              <a:t>w</a:t>
            </a:r>
            <a:r>
              <a:rPr sz="2200" spc="15" dirty="0">
                <a:latin typeface="Arial"/>
                <a:cs typeface="Arial"/>
              </a:rPr>
              <a:t>e</a:t>
            </a:r>
            <a:r>
              <a:rPr sz="2200" spc="-10" dirty="0">
                <a:latin typeface="Arial"/>
                <a:cs typeface="Arial"/>
              </a:rPr>
              <a:t>l</a:t>
            </a:r>
            <a:r>
              <a:rPr sz="2200" dirty="0">
                <a:latin typeface="Arial"/>
                <a:cs typeface="Arial"/>
              </a:rPr>
              <a:t>l</a:t>
            </a:r>
            <a:r>
              <a:rPr sz="2200" spc="-5" dirty="0">
                <a:latin typeface="Arial"/>
                <a:cs typeface="Arial"/>
              </a:rPr>
              <a:t> </a:t>
            </a:r>
            <a:r>
              <a:rPr sz="2200" dirty="0">
                <a:latin typeface="Arial"/>
                <a:cs typeface="Arial"/>
              </a:rPr>
              <a:t>as a pl</a:t>
            </a:r>
            <a:r>
              <a:rPr sz="2200" spc="-10" dirty="0">
                <a:latin typeface="Arial"/>
                <a:cs typeface="Arial"/>
              </a:rPr>
              <a:t>a</a:t>
            </a:r>
            <a:r>
              <a:rPr sz="2200" spc="5" dirty="0">
                <a:latin typeface="Arial"/>
                <a:cs typeface="Arial"/>
              </a:rPr>
              <a:t>tf</a:t>
            </a:r>
            <a:r>
              <a:rPr sz="2200" dirty="0">
                <a:latin typeface="Arial"/>
                <a:cs typeface="Arial"/>
              </a:rPr>
              <a:t>orm</a:t>
            </a:r>
            <a:r>
              <a:rPr sz="2200" spc="-5" dirty="0">
                <a:latin typeface="Arial"/>
                <a:cs typeface="Arial"/>
              </a:rPr>
              <a:t> </a:t>
            </a:r>
            <a:r>
              <a:rPr sz="2200" spc="5" dirty="0">
                <a:latin typeface="Arial"/>
                <a:cs typeface="Arial"/>
              </a:rPr>
              <a:t>t</a:t>
            </a:r>
            <a:r>
              <a:rPr sz="2200" dirty="0">
                <a:latin typeface="Arial"/>
                <a:cs typeface="Arial"/>
              </a:rPr>
              <a:t>o e</a:t>
            </a:r>
            <a:r>
              <a:rPr sz="2200" spc="-20" dirty="0">
                <a:latin typeface="Arial"/>
                <a:cs typeface="Arial"/>
              </a:rPr>
              <a:t>x</a:t>
            </a:r>
            <a:r>
              <a:rPr sz="2200" dirty="0">
                <a:latin typeface="Arial"/>
                <a:cs typeface="Arial"/>
              </a:rPr>
              <a:t>cha</a:t>
            </a:r>
            <a:r>
              <a:rPr sz="2200" spc="5" dirty="0">
                <a:latin typeface="Arial"/>
                <a:cs typeface="Arial"/>
              </a:rPr>
              <a:t>n</a:t>
            </a:r>
            <a:r>
              <a:rPr sz="2200" dirty="0">
                <a:latin typeface="Arial"/>
                <a:cs typeface="Arial"/>
              </a:rPr>
              <a:t>ge i</a:t>
            </a:r>
            <a:r>
              <a:rPr sz="2200" spc="-10" dirty="0">
                <a:latin typeface="Arial"/>
                <a:cs typeface="Arial"/>
              </a:rPr>
              <a:t>d</a:t>
            </a:r>
            <a:r>
              <a:rPr sz="2200" dirty="0">
                <a:latin typeface="Arial"/>
                <a:cs typeface="Arial"/>
              </a:rPr>
              <a:t>eas</a:t>
            </a:r>
            <a:r>
              <a:rPr sz="2200" spc="55" dirty="0">
                <a:latin typeface="Arial"/>
                <a:cs typeface="Arial"/>
              </a:rPr>
              <a:t> </a:t>
            </a:r>
            <a:r>
              <a:rPr sz="2200" dirty="0">
                <a:latin typeface="Arial"/>
                <a:cs typeface="Arial"/>
              </a:rPr>
              <a:t>and</a:t>
            </a:r>
            <a:r>
              <a:rPr sz="2200" spc="-5" dirty="0">
                <a:latin typeface="Arial"/>
                <a:cs typeface="Arial"/>
              </a:rPr>
              <a:t> </a:t>
            </a:r>
            <a:r>
              <a:rPr sz="2200" dirty="0">
                <a:latin typeface="Arial"/>
                <a:cs typeface="Arial"/>
              </a:rPr>
              <a:t>share oppor</a:t>
            </a:r>
            <a:r>
              <a:rPr sz="2200" spc="5" dirty="0">
                <a:latin typeface="Arial"/>
                <a:cs typeface="Arial"/>
              </a:rPr>
              <a:t>t</a:t>
            </a:r>
            <a:r>
              <a:rPr sz="2200" dirty="0">
                <a:latin typeface="Arial"/>
                <a:cs typeface="Arial"/>
              </a:rPr>
              <a:t>un</a:t>
            </a:r>
            <a:r>
              <a:rPr sz="2200" spc="-20" dirty="0">
                <a:latin typeface="Arial"/>
                <a:cs typeface="Arial"/>
              </a:rPr>
              <a:t>i</a:t>
            </a:r>
            <a:r>
              <a:rPr sz="2200" spc="5" dirty="0">
                <a:latin typeface="Arial"/>
                <a:cs typeface="Arial"/>
              </a:rPr>
              <a:t>t</a:t>
            </a:r>
            <a:r>
              <a:rPr sz="2200" spc="-10" dirty="0">
                <a:latin typeface="Arial"/>
                <a:cs typeface="Arial"/>
              </a:rPr>
              <a:t>i</a:t>
            </a:r>
            <a:r>
              <a:rPr sz="2200" dirty="0">
                <a:latin typeface="Arial"/>
                <a:cs typeface="Arial"/>
              </a:rPr>
              <a:t>es</a:t>
            </a:r>
            <a:r>
              <a:rPr sz="2200" spc="20" dirty="0">
                <a:latin typeface="Arial"/>
                <a:cs typeface="Arial"/>
              </a:rPr>
              <a:t> </a:t>
            </a:r>
            <a:r>
              <a:rPr sz="2200" spc="-30" dirty="0">
                <a:latin typeface="Arial"/>
                <a:cs typeface="Arial"/>
              </a:rPr>
              <a:t>w</a:t>
            </a:r>
            <a:r>
              <a:rPr sz="2200" spc="-10" dirty="0">
                <a:latin typeface="Arial"/>
                <a:cs typeface="Arial"/>
              </a:rPr>
              <a:t>i</a:t>
            </a:r>
            <a:r>
              <a:rPr sz="2200" spc="5" dirty="0">
                <a:latin typeface="Arial"/>
                <a:cs typeface="Arial"/>
              </a:rPr>
              <a:t>t</a:t>
            </a:r>
            <a:r>
              <a:rPr sz="2200" dirty="0">
                <a:latin typeface="Arial"/>
                <a:cs typeface="Arial"/>
              </a:rPr>
              <a:t>h other</a:t>
            </a:r>
            <a:r>
              <a:rPr sz="2200" spc="35" dirty="0">
                <a:latin typeface="Arial"/>
                <a:cs typeface="Arial"/>
              </a:rPr>
              <a:t> </a:t>
            </a:r>
            <a:r>
              <a:rPr sz="2200" dirty="0">
                <a:latin typeface="Arial"/>
                <a:cs typeface="Arial"/>
              </a:rPr>
              <a:t>s</a:t>
            </a:r>
            <a:r>
              <a:rPr sz="2200" spc="5" dirty="0">
                <a:latin typeface="Arial"/>
                <a:cs typeface="Arial"/>
              </a:rPr>
              <a:t>t</a:t>
            </a:r>
            <a:r>
              <a:rPr sz="2200" dirty="0">
                <a:latin typeface="Arial"/>
                <a:cs typeface="Arial"/>
              </a:rPr>
              <a:t>ud</a:t>
            </a:r>
            <a:r>
              <a:rPr sz="2200" spc="-10" dirty="0">
                <a:latin typeface="Arial"/>
                <a:cs typeface="Arial"/>
              </a:rPr>
              <a:t>e</a:t>
            </a:r>
            <a:r>
              <a:rPr sz="2200" dirty="0">
                <a:latin typeface="Arial"/>
                <a:cs typeface="Arial"/>
              </a:rPr>
              <a:t>nt</a:t>
            </a:r>
            <a:r>
              <a:rPr sz="2200" spc="-10" dirty="0">
                <a:latin typeface="Arial"/>
                <a:cs typeface="Arial"/>
              </a:rPr>
              <a:t> </a:t>
            </a:r>
            <a:r>
              <a:rPr sz="2200" dirty="0">
                <a:latin typeface="Arial"/>
                <a:cs typeface="Arial"/>
              </a:rPr>
              <a:t>mem</a:t>
            </a:r>
            <a:r>
              <a:rPr sz="2200" spc="-20" dirty="0">
                <a:latin typeface="Arial"/>
                <a:cs typeface="Arial"/>
              </a:rPr>
              <a:t>b</a:t>
            </a:r>
            <a:r>
              <a:rPr sz="2200" dirty="0">
                <a:latin typeface="Arial"/>
                <a:cs typeface="Arial"/>
              </a:rPr>
              <a:t>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550" y="450850"/>
            <a:ext cx="9144000" cy="6858000"/>
          </a:xfrm>
          <a:prstGeom prst="rect">
            <a:avLst/>
          </a:prstGeom>
          <a:blipFill>
            <a:blip r:embed="rId3" cstate="print"/>
            <a:stretch>
              <a:fillRect/>
            </a:stretch>
          </a:blipFill>
          <a:ln>
            <a:noFill/>
          </a:ln>
          <a:effectLst>
            <a:glow rad="127000">
              <a:schemeClr val="bg1"/>
            </a:glow>
          </a:effectLst>
        </p:spPr>
        <p:txBody>
          <a:bodyPr wrap="square" lIns="0" tIns="0" rIns="0" bIns="0" rtlCol="0"/>
          <a:lstStyle/>
          <a:p>
            <a:endParaRPr/>
          </a:p>
        </p:txBody>
      </p:sp>
      <p:sp>
        <p:nvSpPr>
          <p:cNvPr id="3" name="object 3"/>
          <p:cNvSpPr txBox="1">
            <a:spLocks noGrp="1"/>
          </p:cNvSpPr>
          <p:nvPr>
            <p:ph type="title"/>
          </p:nvPr>
        </p:nvSpPr>
        <p:spPr>
          <a:xfrm>
            <a:off x="885190" y="665659"/>
            <a:ext cx="8288019" cy="849079"/>
          </a:xfrm>
          <a:prstGeom prst="rect">
            <a:avLst/>
          </a:prstGeom>
        </p:spPr>
        <p:txBody>
          <a:bodyPr vert="horz" wrap="square" lIns="0" tIns="414147" rIns="0" bIns="0" rtlCol="0">
            <a:spAutoFit/>
          </a:bodyPr>
          <a:lstStyle/>
          <a:p>
            <a:pPr marL="2290445">
              <a:lnSpc>
                <a:spcPct val="100000"/>
              </a:lnSpc>
            </a:pPr>
            <a:r>
              <a:rPr sz="2800" b="1" spc="-30" dirty="0"/>
              <a:t>NOV</a:t>
            </a:r>
            <a:r>
              <a:rPr sz="2800" b="1" spc="-35" dirty="0"/>
              <a:t>A</a:t>
            </a:r>
            <a:r>
              <a:rPr sz="2800" b="1" spc="-10" dirty="0"/>
              <a:t> </a:t>
            </a:r>
            <a:r>
              <a:rPr sz="2800" b="1" spc="-35" dirty="0"/>
              <a:t>A</a:t>
            </a:r>
            <a:r>
              <a:rPr lang="en-US" sz="2800" b="1" spc="-5" dirty="0"/>
              <a:t>dmission </a:t>
            </a:r>
            <a:r>
              <a:rPr lang="en-US" sz="2800" b="1" spc="-20" dirty="0"/>
              <a:t>Process</a:t>
            </a:r>
            <a:endParaRPr sz="2800" b="1" dirty="0"/>
          </a:p>
        </p:txBody>
      </p:sp>
      <p:sp>
        <p:nvSpPr>
          <p:cNvPr id="4" name="object 4"/>
          <p:cNvSpPr txBox="1"/>
          <p:nvPr/>
        </p:nvSpPr>
        <p:spPr>
          <a:xfrm>
            <a:off x="885190" y="2209800"/>
            <a:ext cx="8526145" cy="2818720"/>
          </a:xfrm>
          <a:prstGeom prst="rect">
            <a:avLst/>
          </a:prstGeom>
        </p:spPr>
        <p:txBody>
          <a:bodyPr vert="horz" wrap="square" lIns="0" tIns="0" rIns="0" bIns="0" rtlCol="0">
            <a:spAutoFit/>
          </a:bodyPr>
          <a:lstStyle/>
          <a:p>
            <a:pPr marL="12700">
              <a:lnSpc>
                <a:spcPts val="2570"/>
              </a:lnSpc>
              <a:spcBef>
                <a:spcPts val="500"/>
              </a:spcBef>
            </a:pPr>
            <a:r>
              <a:rPr sz="2200" spc="-10" dirty="0">
                <a:latin typeface="Microsoft Sans Serif"/>
                <a:cs typeface="Microsoft Sans Serif"/>
              </a:rPr>
              <a:t> </a:t>
            </a:r>
            <a:endParaRPr sz="2200" dirty="0">
              <a:latin typeface="Microsoft Sans Serif"/>
              <a:cs typeface="Microsoft Sans Serif"/>
            </a:endParaRPr>
          </a:p>
          <a:p>
            <a:pPr marL="12700">
              <a:lnSpc>
                <a:spcPts val="2570"/>
              </a:lnSpc>
            </a:pPr>
            <a:r>
              <a:rPr sz="2200" spc="-25" dirty="0">
                <a:latin typeface="Microsoft Sans Serif"/>
                <a:cs typeface="Microsoft Sans Serif"/>
              </a:rPr>
              <a:t>A</a:t>
            </a:r>
            <a:r>
              <a:rPr sz="2200" spc="-5" dirty="0">
                <a:latin typeface="Microsoft Sans Serif"/>
                <a:cs typeface="Microsoft Sans Serif"/>
              </a:rPr>
              <a:t>p</a:t>
            </a:r>
            <a:r>
              <a:rPr sz="2200" spc="10" dirty="0">
                <a:latin typeface="Microsoft Sans Serif"/>
                <a:cs typeface="Microsoft Sans Serif"/>
              </a:rPr>
              <a:t>p</a:t>
            </a:r>
            <a:r>
              <a:rPr sz="2200" spc="-25" dirty="0">
                <a:latin typeface="Microsoft Sans Serif"/>
                <a:cs typeface="Microsoft Sans Serif"/>
              </a:rPr>
              <a:t>l</a:t>
            </a:r>
            <a:r>
              <a:rPr sz="2200" spc="20" dirty="0">
                <a:latin typeface="Microsoft Sans Serif"/>
                <a:cs typeface="Microsoft Sans Serif"/>
              </a:rPr>
              <a:t>y</a:t>
            </a:r>
            <a:r>
              <a:rPr sz="2200" spc="-35" dirty="0">
                <a:latin typeface="Microsoft Sans Serif"/>
                <a:cs typeface="Microsoft Sans Serif"/>
              </a:rPr>
              <a:t> </a:t>
            </a:r>
            <a:r>
              <a:rPr sz="2200" spc="-5" dirty="0">
                <a:latin typeface="Microsoft Sans Serif"/>
                <a:cs typeface="Microsoft Sans Serif"/>
              </a:rPr>
              <a:t>t</a:t>
            </a:r>
            <a:r>
              <a:rPr sz="2200" spc="-15" dirty="0">
                <a:latin typeface="Microsoft Sans Serif"/>
                <a:cs typeface="Microsoft Sans Serif"/>
              </a:rPr>
              <a:t>o </a:t>
            </a:r>
            <a:r>
              <a:rPr sz="2200" spc="-10" dirty="0">
                <a:latin typeface="Microsoft Sans Serif"/>
                <a:cs typeface="Microsoft Sans Serif"/>
              </a:rPr>
              <a:t>N</a:t>
            </a:r>
            <a:r>
              <a:rPr sz="2200" spc="-15" dirty="0">
                <a:latin typeface="Microsoft Sans Serif"/>
                <a:cs typeface="Microsoft Sans Serif"/>
              </a:rPr>
              <a:t>O</a:t>
            </a:r>
            <a:r>
              <a:rPr sz="2200" spc="-25" dirty="0">
                <a:latin typeface="Microsoft Sans Serif"/>
                <a:cs typeface="Microsoft Sans Serif"/>
              </a:rPr>
              <a:t>V</a:t>
            </a:r>
            <a:r>
              <a:rPr sz="2200" dirty="0">
                <a:latin typeface="Microsoft Sans Serif"/>
                <a:cs typeface="Microsoft Sans Serif"/>
              </a:rPr>
              <a:t>A</a:t>
            </a:r>
            <a:r>
              <a:rPr sz="2200" spc="-10" dirty="0">
                <a:latin typeface="Microsoft Sans Serif"/>
                <a:cs typeface="Microsoft Sans Serif"/>
              </a:rPr>
              <a:t> </a:t>
            </a:r>
            <a:endParaRPr sz="2200" dirty="0">
              <a:latin typeface="Microsoft Sans Serif"/>
              <a:cs typeface="Microsoft Sans Serif"/>
            </a:endParaRPr>
          </a:p>
          <a:p>
            <a:pPr>
              <a:lnSpc>
                <a:spcPct val="100000"/>
              </a:lnSpc>
              <a:spcBef>
                <a:spcPts val="12"/>
              </a:spcBef>
            </a:pPr>
            <a:endParaRPr sz="2450" dirty="0">
              <a:latin typeface="Times New Roman"/>
              <a:cs typeface="Times New Roman"/>
            </a:endParaRPr>
          </a:p>
          <a:p>
            <a:pPr marL="355600" marR="812800" indent="-340360">
              <a:lnSpc>
                <a:spcPts val="2140"/>
              </a:lnSpc>
              <a:buFont typeface="Wingdings"/>
              <a:buChar char=""/>
              <a:tabLst>
                <a:tab pos="350520" algn="l"/>
              </a:tabLst>
            </a:pPr>
            <a:r>
              <a:rPr sz="1800" dirty="0">
                <a:latin typeface="Microsoft Sans Serif"/>
                <a:cs typeface="Microsoft Sans Serif"/>
              </a:rPr>
              <a:t>App</a:t>
            </a:r>
            <a:r>
              <a:rPr sz="1800" spc="-15" dirty="0">
                <a:latin typeface="Microsoft Sans Serif"/>
                <a:cs typeface="Microsoft Sans Serif"/>
              </a:rPr>
              <a:t>l</a:t>
            </a:r>
            <a:r>
              <a:rPr sz="1800" spc="-5" dirty="0">
                <a:latin typeface="Microsoft Sans Serif"/>
                <a:cs typeface="Microsoft Sans Serif"/>
              </a:rPr>
              <a:t>y t</a:t>
            </a:r>
            <a:r>
              <a:rPr sz="1800" spc="-15" dirty="0">
                <a:latin typeface="Microsoft Sans Serif"/>
                <a:cs typeface="Microsoft Sans Serif"/>
              </a:rPr>
              <a:t>o</a:t>
            </a:r>
            <a:r>
              <a:rPr sz="1800" spc="-25" dirty="0">
                <a:latin typeface="Microsoft Sans Serif"/>
                <a:cs typeface="Microsoft Sans Serif"/>
              </a:rPr>
              <a:t> </a:t>
            </a:r>
            <a:r>
              <a:rPr sz="1800" spc="-15" dirty="0">
                <a:latin typeface="Microsoft Sans Serif"/>
                <a:cs typeface="Microsoft Sans Serif"/>
              </a:rPr>
              <a:t>NOVA</a:t>
            </a:r>
            <a:r>
              <a:rPr sz="1800" spc="-45" dirty="0">
                <a:latin typeface="Microsoft Sans Serif"/>
                <a:cs typeface="Microsoft Sans Serif"/>
              </a:rPr>
              <a:t> </a:t>
            </a:r>
            <a:r>
              <a:rPr sz="1800" spc="-20" dirty="0">
                <a:latin typeface="Microsoft Sans Serif"/>
                <a:cs typeface="Microsoft Sans Serif"/>
              </a:rPr>
              <a:t>i</a:t>
            </a:r>
            <a:r>
              <a:rPr sz="1800" spc="-5" dirty="0">
                <a:latin typeface="Microsoft Sans Serif"/>
                <a:cs typeface="Microsoft Sans Serif"/>
              </a:rPr>
              <a:t>f</a:t>
            </a:r>
            <a:r>
              <a:rPr sz="1800" spc="-25" dirty="0">
                <a:latin typeface="Microsoft Sans Serif"/>
                <a:cs typeface="Microsoft Sans Serif"/>
              </a:rPr>
              <a:t> </a:t>
            </a:r>
            <a:r>
              <a:rPr sz="1800" dirty="0">
                <a:latin typeface="Microsoft Sans Serif"/>
                <a:cs typeface="Microsoft Sans Serif"/>
              </a:rPr>
              <a:t>yo</a:t>
            </a:r>
            <a:r>
              <a:rPr sz="1800" spc="-5" dirty="0">
                <a:latin typeface="Microsoft Sans Serif"/>
                <a:cs typeface="Microsoft Sans Serif"/>
              </a:rPr>
              <a:t>u ha</a:t>
            </a:r>
            <a:r>
              <a:rPr sz="1800" spc="15" dirty="0">
                <a:latin typeface="Microsoft Sans Serif"/>
                <a:cs typeface="Microsoft Sans Serif"/>
              </a:rPr>
              <a:t>v</a:t>
            </a:r>
            <a:r>
              <a:rPr sz="1800" dirty="0">
                <a:latin typeface="Microsoft Sans Serif"/>
                <a:cs typeface="Microsoft Sans Serif"/>
              </a:rPr>
              <a:t>e</a:t>
            </a:r>
            <a:r>
              <a:rPr sz="1800" spc="-5" dirty="0">
                <a:latin typeface="Microsoft Sans Serif"/>
                <a:cs typeface="Microsoft Sans Serif"/>
              </a:rPr>
              <a:t> </a:t>
            </a:r>
            <a:r>
              <a:rPr sz="1800" spc="-15" dirty="0">
                <a:latin typeface="Microsoft Sans Serif"/>
                <a:cs typeface="Microsoft Sans Serif"/>
              </a:rPr>
              <a:t>not al</a:t>
            </a:r>
            <a:r>
              <a:rPr sz="1800" dirty="0">
                <a:latin typeface="Microsoft Sans Serif"/>
                <a:cs typeface="Microsoft Sans Serif"/>
              </a:rPr>
              <a:t>r</a:t>
            </a:r>
            <a:r>
              <a:rPr sz="1800" spc="-5" dirty="0">
                <a:latin typeface="Microsoft Sans Serif"/>
                <a:cs typeface="Microsoft Sans Serif"/>
              </a:rPr>
              <a:t>ead</a:t>
            </a:r>
            <a:r>
              <a:rPr sz="1800" dirty="0">
                <a:latin typeface="Microsoft Sans Serif"/>
                <a:cs typeface="Microsoft Sans Serif"/>
              </a:rPr>
              <a:t>y</a:t>
            </a:r>
            <a:r>
              <a:rPr sz="1800" spc="-5" dirty="0">
                <a:latin typeface="Microsoft Sans Serif"/>
                <a:cs typeface="Microsoft Sans Serif"/>
              </a:rPr>
              <a:t> done</a:t>
            </a:r>
            <a:r>
              <a:rPr sz="1800" spc="-10" dirty="0">
                <a:latin typeface="Microsoft Sans Serif"/>
                <a:cs typeface="Microsoft Sans Serif"/>
              </a:rPr>
              <a:t> so.</a:t>
            </a:r>
            <a:r>
              <a:rPr sz="1800" spc="-45" dirty="0">
                <a:latin typeface="Microsoft Sans Serif"/>
                <a:cs typeface="Microsoft Sans Serif"/>
              </a:rPr>
              <a:t> </a:t>
            </a:r>
            <a:r>
              <a:rPr sz="1800" spc="-5" dirty="0">
                <a:latin typeface="Microsoft Sans Serif"/>
                <a:cs typeface="Microsoft Sans Serif"/>
              </a:rPr>
              <a:t>Yo</a:t>
            </a:r>
            <a:r>
              <a:rPr sz="1800" dirty="0">
                <a:latin typeface="Microsoft Sans Serif"/>
                <a:cs typeface="Microsoft Sans Serif"/>
              </a:rPr>
              <a:t>u</a:t>
            </a:r>
            <a:r>
              <a:rPr sz="1800" spc="-5" dirty="0">
                <a:latin typeface="Microsoft Sans Serif"/>
                <a:cs typeface="Microsoft Sans Serif"/>
              </a:rPr>
              <a:t> </a:t>
            </a:r>
            <a:r>
              <a:rPr sz="1800" dirty="0">
                <a:latin typeface="Microsoft Sans Serif"/>
                <a:cs typeface="Microsoft Sans Serif"/>
              </a:rPr>
              <a:t>ma</a:t>
            </a:r>
            <a:r>
              <a:rPr sz="1800" spc="-5" dirty="0">
                <a:latin typeface="Microsoft Sans Serif"/>
                <a:cs typeface="Microsoft Sans Serif"/>
              </a:rPr>
              <a:t>y app</a:t>
            </a:r>
            <a:r>
              <a:rPr sz="1800" spc="-15" dirty="0">
                <a:latin typeface="Microsoft Sans Serif"/>
                <a:cs typeface="Microsoft Sans Serif"/>
              </a:rPr>
              <a:t>l</a:t>
            </a:r>
            <a:r>
              <a:rPr sz="1800" dirty="0">
                <a:latin typeface="Microsoft Sans Serif"/>
                <a:cs typeface="Microsoft Sans Serif"/>
              </a:rPr>
              <a:t>y</a:t>
            </a:r>
            <a:r>
              <a:rPr sz="1800" spc="-5" dirty="0">
                <a:latin typeface="Microsoft Sans Serif"/>
                <a:cs typeface="Microsoft Sans Serif"/>
              </a:rPr>
              <a:t> on</a:t>
            </a:r>
            <a:r>
              <a:rPr sz="1800" spc="-15" dirty="0">
                <a:latin typeface="Microsoft Sans Serif"/>
                <a:cs typeface="Microsoft Sans Serif"/>
              </a:rPr>
              <a:t>li</a:t>
            </a:r>
            <a:r>
              <a:rPr sz="1800" spc="-5" dirty="0">
                <a:latin typeface="Microsoft Sans Serif"/>
                <a:cs typeface="Microsoft Sans Serif"/>
              </a:rPr>
              <a:t>ne </a:t>
            </a:r>
            <a:r>
              <a:rPr sz="1800" spc="-15" dirty="0">
                <a:latin typeface="Microsoft Sans Serif"/>
                <a:cs typeface="Microsoft Sans Serif"/>
              </a:rPr>
              <a:t>at</a:t>
            </a:r>
            <a:r>
              <a:rPr lang="en-US" sz="1800" spc="-15" dirty="0">
                <a:latin typeface="Microsoft Sans Serif"/>
                <a:cs typeface="Microsoft Sans Serif"/>
              </a:rPr>
              <a:t>:</a:t>
            </a:r>
            <a:r>
              <a:rPr sz="1800" spc="-15" dirty="0">
                <a:latin typeface="Microsoft Sans Serif"/>
                <a:cs typeface="Microsoft Sans Serif"/>
              </a:rPr>
              <a:t> </a:t>
            </a:r>
            <a:r>
              <a:rPr sz="1800" spc="-15" dirty="0">
                <a:latin typeface="Microsoft Sans Serif"/>
                <a:cs typeface="Microsoft Sans Serif"/>
                <a:hlinkClick r:id="rId4"/>
              </a:rPr>
              <a:t>http://ww</a:t>
            </a:r>
            <a:r>
              <a:rPr sz="1800" spc="-10" dirty="0">
                <a:latin typeface="Microsoft Sans Serif"/>
                <a:cs typeface="Microsoft Sans Serif"/>
                <a:hlinkClick r:id="rId4"/>
              </a:rPr>
              <a:t>w</a:t>
            </a:r>
            <a:r>
              <a:rPr sz="1800" spc="-5" dirty="0">
                <a:latin typeface="Microsoft Sans Serif"/>
                <a:cs typeface="Microsoft Sans Serif"/>
                <a:hlinkClick r:id="rId4"/>
              </a:rPr>
              <a:t>.nvcc.edu/admiss</a:t>
            </a:r>
            <a:r>
              <a:rPr sz="1800" spc="-20" dirty="0">
                <a:latin typeface="Microsoft Sans Serif"/>
                <a:cs typeface="Microsoft Sans Serif"/>
                <a:hlinkClick r:id="rId4"/>
              </a:rPr>
              <a:t>i</a:t>
            </a:r>
            <a:r>
              <a:rPr sz="1800" spc="-5" dirty="0">
                <a:latin typeface="Microsoft Sans Serif"/>
                <a:cs typeface="Microsoft Sans Serif"/>
                <a:hlinkClick r:id="rId4"/>
              </a:rPr>
              <a:t>ons/ap</a:t>
            </a:r>
            <a:r>
              <a:rPr sz="1800" spc="15" dirty="0">
                <a:latin typeface="Microsoft Sans Serif"/>
                <a:cs typeface="Microsoft Sans Serif"/>
                <a:hlinkClick r:id="rId4"/>
              </a:rPr>
              <a:t>p</a:t>
            </a:r>
            <a:r>
              <a:rPr sz="1800" spc="-10" dirty="0">
                <a:latin typeface="Microsoft Sans Serif"/>
                <a:cs typeface="Microsoft Sans Serif"/>
                <a:hlinkClick r:id="rId4"/>
              </a:rPr>
              <a:t>l</a:t>
            </a:r>
            <a:r>
              <a:rPr sz="1800" spc="-15" dirty="0">
                <a:latin typeface="Microsoft Sans Serif"/>
                <a:cs typeface="Microsoft Sans Serif"/>
                <a:hlinkClick r:id="rId4"/>
              </a:rPr>
              <a:t>y</a:t>
            </a:r>
            <a:r>
              <a:rPr lang="en-US" sz="1800" spc="-15" dirty="0">
                <a:latin typeface="Microsoft Sans Serif"/>
                <a:cs typeface="Microsoft Sans Serif"/>
              </a:rPr>
              <a:t> </a:t>
            </a:r>
            <a:r>
              <a:rPr sz="1800" spc="-5" dirty="0">
                <a:latin typeface="Microsoft Sans Serif"/>
                <a:cs typeface="Microsoft Sans Serif"/>
              </a:rPr>
              <a:t> </a:t>
            </a:r>
            <a:endParaRPr sz="1800" dirty="0">
              <a:latin typeface="Microsoft Sans Serif"/>
              <a:cs typeface="Microsoft Sans Serif"/>
            </a:endParaRPr>
          </a:p>
          <a:p>
            <a:pPr>
              <a:lnSpc>
                <a:spcPct val="100000"/>
              </a:lnSpc>
              <a:spcBef>
                <a:spcPts val="53"/>
              </a:spcBef>
              <a:buFont typeface="Wingdings"/>
              <a:buChar char=""/>
            </a:pPr>
            <a:endParaRPr sz="2550" dirty="0">
              <a:latin typeface="Times New Roman"/>
              <a:cs typeface="Times New Roman"/>
            </a:endParaRPr>
          </a:p>
          <a:p>
            <a:pPr marL="355600" marR="42545" indent="-340360">
              <a:lnSpc>
                <a:spcPct val="99500"/>
              </a:lnSpc>
              <a:buFont typeface="Wingdings"/>
              <a:buChar char=""/>
              <a:tabLst>
                <a:tab pos="350520" algn="l"/>
              </a:tabLst>
            </a:pPr>
            <a:r>
              <a:rPr lang="en-US" sz="1800" dirty="0">
                <a:latin typeface="Microsoft Sans Serif"/>
                <a:cs typeface="Microsoft Sans Serif"/>
              </a:rPr>
              <a:t>If you have not enrolled in courses at NOVA in the previous 3 semesters, you must reapply to the colle</a:t>
            </a:r>
            <a:r>
              <a:rPr lang="en-US" spc="-15" dirty="0">
                <a:latin typeface="Microsoft Sans Serif"/>
                <a:cs typeface="Microsoft Sans Serif"/>
              </a:rPr>
              <a:t>ge to reactivate your account.</a:t>
            </a:r>
            <a:r>
              <a:rPr sz="1800" spc="-5" dirty="0">
                <a:latin typeface="Microsoft Sans Serif"/>
                <a:cs typeface="Microsoft Sans Serif"/>
              </a:rPr>
              <a:t> </a:t>
            </a:r>
            <a:endParaRPr sz="1800" dirty="0">
              <a:latin typeface="Microsoft Sans Serif"/>
              <a:cs typeface="Microsoft Sans Serif"/>
            </a:endParaRPr>
          </a:p>
          <a:p>
            <a:pPr>
              <a:lnSpc>
                <a:spcPct val="100000"/>
              </a:lnSpc>
              <a:buFont typeface="Wingdings"/>
              <a:buChar char=""/>
            </a:pPr>
            <a:endParaRPr sz="18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550" y="450850"/>
            <a:ext cx="9144000" cy="6864350"/>
          </a:xfrm>
          <a:prstGeom prst="rect">
            <a:avLst/>
          </a:prstGeom>
          <a:blipFill>
            <a:blip r:embed="rId3" cstate="print"/>
            <a:stretch>
              <a:fillRect/>
            </a:stretch>
          </a:blipFill>
          <a:ln>
            <a:noFill/>
          </a:ln>
        </p:spPr>
        <p:txBody>
          <a:bodyPr wrap="square" lIns="0" tIns="0" rIns="0" bIns="0" rtlCol="0"/>
          <a:lstStyle/>
          <a:p>
            <a:r>
              <a:rPr lang="en-US" dirty="0"/>
              <a:t>\</a:t>
            </a:r>
            <a:endParaRPr dirty="0"/>
          </a:p>
        </p:txBody>
      </p:sp>
      <p:sp>
        <p:nvSpPr>
          <p:cNvPr id="3" name="object 3"/>
          <p:cNvSpPr txBox="1">
            <a:spLocks noGrp="1"/>
          </p:cNvSpPr>
          <p:nvPr>
            <p:ph type="title"/>
          </p:nvPr>
        </p:nvSpPr>
        <p:spPr>
          <a:xfrm>
            <a:off x="885190" y="665659"/>
            <a:ext cx="8288019" cy="849079"/>
          </a:xfrm>
          <a:prstGeom prst="rect">
            <a:avLst/>
          </a:prstGeom>
        </p:spPr>
        <p:txBody>
          <a:bodyPr vert="horz" wrap="square" lIns="0" tIns="414147" rIns="0" bIns="0" rtlCol="0">
            <a:spAutoFit/>
          </a:bodyPr>
          <a:lstStyle/>
          <a:p>
            <a:pPr marL="2290445" algn="l">
              <a:lnSpc>
                <a:spcPct val="100000"/>
              </a:lnSpc>
            </a:pPr>
            <a:r>
              <a:rPr lang="en-US" sz="2800" b="1" spc="-30" dirty="0"/>
              <a:t>Transcript Evaluation</a:t>
            </a:r>
            <a:r>
              <a:rPr sz="2800" b="1" spc="-10" dirty="0">
                <a:solidFill>
                  <a:srgbClr val="000000"/>
                </a:solidFill>
              </a:rPr>
              <a:t> </a:t>
            </a:r>
            <a:endParaRPr sz="2800" b="1" dirty="0"/>
          </a:p>
        </p:txBody>
      </p:sp>
      <p:sp>
        <p:nvSpPr>
          <p:cNvPr id="4" name="object 4"/>
          <p:cNvSpPr txBox="1"/>
          <p:nvPr/>
        </p:nvSpPr>
        <p:spPr>
          <a:xfrm>
            <a:off x="741997" y="1828800"/>
            <a:ext cx="8526145" cy="3840923"/>
          </a:xfrm>
          <a:prstGeom prst="rect">
            <a:avLst/>
          </a:prstGeom>
        </p:spPr>
        <p:txBody>
          <a:bodyPr vert="horz" wrap="square" lIns="0" tIns="0" rIns="0" bIns="0" rtlCol="0">
            <a:spAutoFit/>
          </a:bodyPr>
          <a:lstStyle/>
          <a:p>
            <a:pPr marL="12700">
              <a:lnSpc>
                <a:spcPts val="2570"/>
              </a:lnSpc>
              <a:spcBef>
                <a:spcPts val="500"/>
              </a:spcBef>
            </a:pPr>
            <a:r>
              <a:rPr sz="2200" spc="-10" dirty="0">
                <a:latin typeface="Microsoft Sans Serif"/>
                <a:cs typeface="Microsoft Sans Serif"/>
              </a:rPr>
              <a:t> </a:t>
            </a:r>
            <a:endParaRPr sz="2200" dirty="0">
              <a:latin typeface="Microsoft Sans Serif"/>
              <a:cs typeface="Microsoft Sans Serif"/>
            </a:endParaRPr>
          </a:p>
          <a:p>
            <a:pPr marL="355600" marR="42545" indent="-340360">
              <a:lnSpc>
                <a:spcPct val="99500"/>
              </a:lnSpc>
              <a:buFont typeface="Wingdings"/>
              <a:buChar char=""/>
              <a:tabLst>
                <a:tab pos="350520" algn="l"/>
              </a:tabLst>
            </a:pPr>
            <a:r>
              <a:rPr lang="en-US" sz="1600" dirty="0">
                <a:latin typeface="Microsoft Sans Serif"/>
                <a:cs typeface="Microsoft Sans Serif"/>
              </a:rPr>
              <a:t>If needed, s</a:t>
            </a:r>
            <a:r>
              <a:rPr sz="1600" dirty="0">
                <a:latin typeface="Microsoft Sans Serif"/>
                <a:cs typeface="Microsoft Sans Serif"/>
              </a:rPr>
              <a:t>ubm</a:t>
            </a:r>
            <a:r>
              <a:rPr sz="1600" spc="-15" dirty="0">
                <a:latin typeface="Microsoft Sans Serif"/>
                <a:cs typeface="Microsoft Sans Serif"/>
              </a:rPr>
              <a:t>i</a:t>
            </a:r>
            <a:r>
              <a:rPr sz="1600" spc="-10" dirty="0">
                <a:latin typeface="Microsoft Sans Serif"/>
                <a:cs typeface="Microsoft Sans Serif"/>
              </a:rPr>
              <a:t>t off</a:t>
            </a:r>
            <a:r>
              <a:rPr sz="1600" spc="-20" dirty="0">
                <a:latin typeface="Microsoft Sans Serif"/>
                <a:cs typeface="Microsoft Sans Serif"/>
              </a:rPr>
              <a:t>i</a:t>
            </a:r>
            <a:r>
              <a:rPr sz="1600" spc="15" dirty="0">
                <a:latin typeface="Microsoft Sans Serif"/>
                <a:cs typeface="Microsoft Sans Serif"/>
              </a:rPr>
              <a:t>c</a:t>
            </a:r>
            <a:r>
              <a:rPr sz="1600" spc="-15" dirty="0">
                <a:latin typeface="Microsoft Sans Serif"/>
                <a:cs typeface="Microsoft Sans Serif"/>
              </a:rPr>
              <a:t>i</a:t>
            </a:r>
            <a:r>
              <a:rPr sz="1600" spc="-5" dirty="0">
                <a:latin typeface="Microsoft Sans Serif"/>
                <a:cs typeface="Microsoft Sans Serif"/>
              </a:rPr>
              <a:t>a</a:t>
            </a:r>
            <a:r>
              <a:rPr sz="1600" spc="-15" dirty="0">
                <a:latin typeface="Microsoft Sans Serif"/>
                <a:cs typeface="Microsoft Sans Serif"/>
              </a:rPr>
              <a:t>l</a:t>
            </a:r>
            <a:r>
              <a:rPr sz="1600" spc="-10" dirty="0">
                <a:latin typeface="Microsoft Sans Serif"/>
                <a:cs typeface="Microsoft Sans Serif"/>
              </a:rPr>
              <a:t> transc</a:t>
            </a:r>
            <a:r>
              <a:rPr sz="1600" dirty="0">
                <a:latin typeface="Microsoft Sans Serif"/>
                <a:cs typeface="Microsoft Sans Serif"/>
              </a:rPr>
              <a:t>r</a:t>
            </a:r>
            <a:r>
              <a:rPr sz="1600" spc="-15" dirty="0">
                <a:latin typeface="Microsoft Sans Serif"/>
                <a:cs typeface="Microsoft Sans Serif"/>
              </a:rPr>
              <a:t>ipt</a:t>
            </a:r>
            <a:r>
              <a:rPr sz="1600" spc="0" dirty="0">
                <a:latin typeface="Microsoft Sans Serif"/>
                <a:cs typeface="Microsoft Sans Serif"/>
              </a:rPr>
              <a:t>s</a:t>
            </a:r>
            <a:r>
              <a:rPr sz="1600" spc="-10" dirty="0">
                <a:latin typeface="Microsoft Sans Serif"/>
                <a:cs typeface="Microsoft Sans Serif"/>
              </a:rPr>
              <a:t> from othe</a:t>
            </a:r>
            <a:r>
              <a:rPr sz="1600" spc="-5" dirty="0">
                <a:latin typeface="Microsoft Sans Serif"/>
                <a:cs typeface="Microsoft Sans Serif"/>
              </a:rPr>
              <a:t>r</a:t>
            </a:r>
            <a:r>
              <a:rPr sz="1600" spc="-25" dirty="0">
                <a:latin typeface="Microsoft Sans Serif"/>
                <a:cs typeface="Microsoft Sans Serif"/>
              </a:rPr>
              <a:t> </a:t>
            </a:r>
            <a:r>
              <a:rPr sz="1600" dirty="0">
                <a:latin typeface="Microsoft Sans Serif"/>
                <a:cs typeface="Microsoft Sans Serif"/>
              </a:rPr>
              <a:t>co</a:t>
            </a:r>
            <a:r>
              <a:rPr sz="1600" spc="-15" dirty="0">
                <a:latin typeface="Microsoft Sans Serif"/>
                <a:cs typeface="Microsoft Sans Serif"/>
              </a:rPr>
              <a:t>ll</a:t>
            </a:r>
            <a:r>
              <a:rPr sz="1600" spc="-5" dirty="0">
                <a:latin typeface="Microsoft Sans Serif"/>
                <a:cs typeface="Microsoft Sans Serif"/>
              </a:rPr>
              <a:t>eges atte</a:t>
            </a:r>
            <a:r>
              <a:rPr sz="1600" spc="15" dirty="0">
                <a:latin typeface="Microsoft Sans Serif"/>
                <a:cs typeface="Microsoft Sans Serif"/>
              </a:rPr>
              <a:t>n</a:t>
            </a:r>
            <a:r>
              <a:rPr sz="1600" spc="-5" dirty="0">
                <a:latin typeface="Microsoft Sans Serif"/>
                <a:cs typeface="Microsoft Sans Serif"/>
              </a:rPr>
              <a:t>de</a:t>
            </a:r>
            <a:r>
              <a:rPr sz="1600" dirty="0">
                <a:latin typeface="Microsoft Sans Serif"/>
                <a:cs typeface="Microsoft Sans Serif"/>
              </a:rPr>
              <a:t>d</a:t>
            </a:r>
            <a:r>
              <a:rPr sz="1600" spc="-5" dirty="0">
                <a:latin typeface="Microsoft Sans Serif"/>
                <a:cs typeface="Microsoft Sans Serif"/>
              </a:rPr>
              <a:t> </a:t>
            </a:r>
            <a:r>
              <a:rPr sz="1600" spc="15" dirty="0">
                <a:latin typeface="Microsoft Sans Serif"/>
                <a:cs typeface="Microsoft Sans Serif"/>
              </a:rPr>
              <a:t>a</a:t>
            </a:r>
            <a:r>
              <a:rPr sz="1600" spc="-15" dirty="0">
                <a:latin typeface="Microsoft Sans Serif"/>
                <a:cs typeface="Microsoft Sans Serif"/>
              </a:rPr>
              <a:t>l</a:t>
            </a:r>
            <a:r>
              <a:rPr sz="1600" spc="-5" dirty="0">
                <a:latin typeface="Microsoft Sans Serif"/>
                <a:cs typeface="Microsoft Sans Serif"/>
              </a:rPr>
              <a:t>on</a:t>
            </a:r>
            <a:r>
              <a:rPr sz="1600" dirty="0">
                <a:latin typeface="Microsoft Sans Serif"/>
                <a:cs typeface="Microsoft Sans Serif"/>
              </a:rPr>
              <a:t>g</a:t>
            </a:r>
            <a:r>
              <a:rPr sz="1600" spc="-5" dirty="0">
                <a:latin typeface="Microsoft Sans Serif"/>
                <a:cs typeface="Microsoft Sans Serif"/>
              </a:rPr>
              <a:t> w</a:t>
            </a:r>
            <a:r>
              <a:rPr sz="1600" spc="-15" dirty="0">
                <a:latin typeface="Microsoft Sans Serif"/>
                <a:cs typeface="Microsoft Sans Serif"/>
              </a:rPr>
              <a:t>i</a:t>
            </a:r>
            <a:r>
              <a:rPr sz="1600" spc="-10" dirty="0">
                <a:latin typeface="Microsoft Sans Serif"/>
                <a:cs typeface="Microsoft Sans Serif"/>
              </a:rPr>
              <a:t>th </a:t>
            </a:r>
            <a:r>
              <a:rPr sz="1600" spc="-15" dirty="0">
                <a:latin typeface="Microsoft Sans Serif"/>
                <a:cs typeface="Microsoft Sans Serif"/>
              </a:rPr>
              <a:t>a Transcript Eva</a:t>
            </a:r>
            <a:r>
              <a:rPr sz="1600" spc="-20" dirty="0">
                <a:latin typeface="Microsoft Sans Serif"/>
                <a:cs typeface="Microsoft Sans Serif"/>
              </a:rPr>
              <a:t>l</a:t>
            </a:r>
            <a:r>
              <a:rPr sz="1600" spc="-5" dirty="0">
                <a:latin typeface="Microsoft Sans Serif"/>
                <a:cs typeface="Microsoft Sans Serif"/>
              </a:rPr>
              <a:t>ua</a:t>
            </a:r>
            <a:r>
              <a:rPr sz="1600" spc="15" dirty="0">
                <a:latin typeface="Microsoft Sans Serif"/>
                <a:cs typeface="Microsoft Sans Serif"/>
              </a:rPr>
              <a:t>t</a:t>
            </a:r>
            <a:r>
              <a:rPr sz="1600" spc="-15" dirty="0">
                <a:latin typeface="Microsoft Sans Serif"/>
                <a:cs typeface="Microsoft Sans Serif"/>
              </a:rPr>
              <a:t>ion </a:t>
            </a:r>
            <a:r>
              <a:rPr lang="en-US" sz="1600" spc="-15" dirty="0">
                <a:latin typeface="Microsoft Sans Serif"/>
                <a:cs typeface="Microsoft Sans Serif"/>
              </a:rPr>
              <a:t>Request </a:t>
            </a:r>
            <a:r>
              <a:rPr sz="1600" dirty="0">
                <a:latin typeface="Microsoft Sans Serif"/>
                <a:cs typeface="Microsoft Sans Serif"/>
              </a:rPr>
              <a:t>F</a:t>
            </a:r>
            <a:r>
              <a:rPr sz="1600" spc="-5" dirty="0">
                <a:latin typeface="Microsoft Sans Serif"/>
                <a:cs typeface="Microsoft Sans Serif"/>
              </a:rPr>
              <a:t>orm</a:t>
            </a:r>
            <a:r>
              <a:rPr sz="1600" spc="10" dirty="0">
                <a:latin typeface="Microsoft Sans Serif"/>
                <a:cs typeface="Microsoft Sans Serif"/>
              </a:rPr>
              <a:t>.</a:t>
            </a:r>
            <a:r>
              <a:rPr sz="1600" spc="-5" dirty="0">
                <a:latin typeface="Microsoft Sans Serif"/>
                <a:cs typeface="Microsoft Sans Serif"/>
              </a:rPr>
              <a:t> </a:t>
            </a:r>
            <a:r>
              <a:rPr sz="1600" dirty="0">
                <a:latin typeface="Microsoft Sans Serif"/>
                <a:cs typeface="Microsoft Sans Serif"/>
              </a:rPr>
              <a:t>Th</a:t>
            </a:r>
            <a:r>
              <a:rPr sz="1600" spc="-5" dirty="0">
                <a:latin typeface="Microsoft Sans Serif"/>
                <a:cs typeface="Microsoft Sans Serif"/>
              </a:rPr>
              <a:t>e </a:t>
            </a:r>
            <a:r>
              <a:rPr sz="1600" dirty="0">
                <a:latin typeface="Microsoft Sans Serif"/>
                <a:cs typeface="Microsoft Sans Serif"/>
              </a:rPr>
              <a:t>form</a:t>
            </a:r>
            <a:r>
              <a:rPr sz="1600" spc="-5" dirty="0">
                <a:latin typeface="Microsoft Sans Serif"/>
                <a:cs typeface="Microsoft Sans Serif"/>
              </a:rPr>
              <a:t> </a:t>
            </a:r>
            <a:r>
              <a:rPr sz="1600" dirty="0">
                <a:latin typeface="Microsoft Sans Serif"/>
                <a:cs typeface="Microsoft Sans Serif"/>
              </a:rPr>
              <a:t>ca</a:t>
            </a:r>
            <a:r>
              <a:rPr sz="1600" spc="-5" dirty="0">
                <a:latin typeface="Microsoft Sans Serif"/>
                <a:cs typeface="Microsoft Sans Serif"/>
              </a:rPr>
              <a:t>n be </a:t>
            </a:r>
            <a:r>
              <a:rPr lang="en-US" sz="1600" dirty="0">
                <a:latin typeface="Microsoft Sans Serif"/>
                <a:cs typeface="Microsoft Sans Serif"/>
              </a:rPr>
              <a:t>submitted online</a:t>
            </a:r>
            <a:r>
              <a:rPr sz="1600" spc="-5" dirty="0">
                <a:latin typeface="Microsoft Sans Serif"/>
                <a:cs typeface="Microsoft Sans Serif"/>
              </a:rPr>
              <a:t> </a:t>
            </a:r>
            <a:r>
              <a:rPr sz="1600" spc="-15" dirty="0">
                <a:latin typeface="Microsoft Sans Serif"/>
                <a:cs typeface="Microsoft Sans Serif"/>
              </a:rPr>
              <a:t>a</a:t>
            </a:r>
            <a:r>
              <a:rPr sz="1600" spc="-5" dirty="0">
                <a:latin typeface="Microsoft Sans Serif"/>
                <a:cs typeface="Microsoft Sans Serif"/>
              </a:rPr>
              <a:t>t</a:t>
            </a:r>
            <a:r>
              <a:rPr sz="1600" dirty="0">
                <a:latin typeface="Microsoft Sans Serif"/>
                <a:cs typeface="Microsoft Sans Serif"/>
              </a:rPr>
              <a:t>:</a:t>
            </a:r>
            <a:r>
              <a:rPr lang="en-US" sz="1600" dirty="0">
                <a:hlinkClick r:id="rId4"/>
              </a:rPr>
              <a:t> Transfer Credit Evaluation | Northern Virginia Community College (nvcc.edu)</a:t>
            </a:r>
            <a:endParaRPr lang="en-US" sz="1600" dirty="0"/>
          </a:p>
          <a:p>
            <a:pPr marL="355600" marR="42545" indent="-340360">
              <a:lnSpc>
                <a:spcPct val="99500"/>
              </a:lnSpc>
              <a:buFont typeface="Wingdings"/>
              <a:buChar char=""/>
              <a:tabLst>
                <a:tab pos="350520" algn="l"/>
              </a:tabLst>
            </a:pPr>
            <a:endParaRPr lang="en-US" sz="1600" spc="-15" dirty="0">
              <a:latin typeface="Microsoft Sans Serif"/>
              <a:cs typeface="Microsoft Sans Serif"/>
            </a:endParaRPr>
          </a:p>
          <a:p>
            <a:pPr marL="355600" marR="42545" indent="-340360">
              <a:lnSpc>
                <a:spcPct val="99500"/>
              </a:lnSpc>
              <a:buFont typeface="Wingdings"/>
              <a:buChar char=""/>
              <a:tabLst>
                <a:tab pos="350520" algn="l"/>
              </a:tabLst>
            </a:pPr>
            <a:r>
              <a:rPr lang="en-US" sz="1600" spc="-15" dirty="0">
                <a:latin typeface="Microsoft Sans Serif"/>
                <a:cs typeface="Microsoft Sans Serif"/>
              </a:rPr>
              <a:t>All applicable transfer credit(s) must be posted to your NOVA account </a:t>
            </a:r>
            <a:r>
              <a:rPr lang="en-US" sz="1600" b="1" i="1" spc="-15" dirty="0">
                <a:latin typeface="Microsoft Sans Serif"/>
                <a:cs typeface="Microsoft Sans Serif"/>
              </a:rPr>
              <a:t>before</a:t>
            </a:r>
            <a:r>
              <a:rPr lang="en-US" sz="1600" b="1" spc="-15" dirty="0">
                <a:latin typeface="Microsoft Sans Serif"/>
                <a:cs typeface="Microsoft Sans Serif"/>
              </a:rPr>
              <a:t> </a:t>
            </a:r>
            <a:r>
              <a:rPr lang="en-US" sz="1600" spc="-15" dirty="0">
                <a:latin typeface="Microsoft Sans Serif"/>
                <a:cs typeface="Microsoft Sans Serif"/>
              </a:rPr>
              <a:t>you may submit an application to the program.</a:t>
            </a:r>
          </a:p>
          <a:p>
            <a:pPr marL="355600" marR="42545" indent="-340360">
              <a:lnSpc>
                <a:spcPct val="99500"/>
              </a:lnSpc>
              <a:buFont typeface="Wingdings"/>
              <a:buChar char=""/>
              <a:tabLst>
                <a:tab pos="350520" algn="l"/>
              </a:tabLst>
            </a:pPr>
            <a:endParaRPr lang="en-US" sz="1600" spc="-15" dirty="0">
              <a:latin typeface="Microsoft Sans Serif"/>
              <a:cs typeface="Microsoft Sans Serif"/>
            </a:endParaRPr>
          </a:p>
          <a:p>
            <a:pPr marL="355600" marR="42545" indent="-340360">
              <a:lnSpc>
                <a:spcPct val="99500"/>
              </a:lnSpc>
              <a:buFont typeface="Wingdings"/>
              <a:buChar char=""/>
              <a:tabLst>
                <a:tab pos="350520" algn="l"/>
              </a:tabLst>
            </a:pPr>
            <a:r>
              <a:rPr lang="en-US" sz="1600" spc="-15" dirty="0">
                <a:latin typeface="Microsoft Sans Serif"/>
                <a:cs typeface="Microsoft Sans Serif"/>
              </a:rPr>
              <a:t>International transcripts from outside the U.S. must first be evaluated by an international evaluation agency before being submitted to NOVA.</a:t>
            </a:r>
            <a:r>
              <a:rPr sz="1600" spc="-5" dirty="0">
                <a:latin typeface="Microsoft Sans Serif"/>
                <a:cs typeface="Microsoft Sans Serif"/>
              </a:rPr>
              <a:t> </a:t>
            </a:r>
            <a:endParaRPr lang="en-US" sz="1600" dirty="0">
              <a:latin typeface="Times New Roman"/>
              <a:cs typeface="Times New Roman"/>
            </a:endParaRPr>
          </a:p>
          <a:p>
            <a:pPr marL="355600" marR="5080" indent="-342900">
              <a:lnSpc>
                <a:spcPct val="100000"/>
              </a:lnSpc>
              <a:spcBef>
                <a:spcPts val="1070"/>
              </a:spcBef>
              <a:buFont typeface="Wingdings"/>
              <a:buChar char=""/>
              <a:tabLst>
                <a:tab pos="350520" algn="l"/>
              </a:tabLst>
            </a:pPr>
            <a:r>
              <a:rPr sz="1600" dirty="0">
                <a:latin typeface="Microsoft Sans Serif"/>
                <a:cs typeface="Microsoft Sans Serif"/>
              </a:rPr>
              <a:t>A</a:t>
            </a:r>
            <a:r>
              <a:rPr sz="1600" spc="-15" dirty="0">
                <a:latin typeface="Microsoft Sans Serif"/>
                <a:cs typeface="Microsoft Sans Serif"/>
              </a:rPr>
              <a:t>ll</a:t>
            </a:r>
            <a:r>
              <a:rPr sz="1600" spc="-20" dirty="0">
                <a:latin typeface="Microsoft Sans Serif"/>
                <a:cs typeface="Microsoft Sans Serif"/>
              </a:rPr>
              <a:t>ow</a:t>
            </a:r>
            <a:r>
              <a:rPr sz="1600" spc="-5" dirty="0">
                <a:latin typeface="Microsoft Sans Serif"/>
                <a:cs typeface="Microsoft Sans Serif"/>
              </a:rPr>
              <a:t> </a:t>
            </a:r>
            <a:r>
              <a:rPr sz="1600" u="sng" spc="-5" dirty="0">
                <a:latin typeface="Microsoft Sans Serif"/>
                <a:cs typeface="Microsoft Sans Serif"/>
              </a:rPr>
              <a:t>4 </a:t>
            </a:r>
            <a:r>
              <a:rPr sz="1600" u="sng" spc="-10" dirty="0">
                <a:latin typeface="Microsoft Sans Serif"/>
                <a:cs typeface="Microsoft Sans Serif"/>
              </a:rPr>
              <a:t>to</a:t>
            </a:r>
            <a:r>
              <a:rPr sz="1600" u="sng" spc="-25" dirty="0">
                <a:latin typeface="Microsoft Sans Serif"/>
                <a:cs typeface="Microsoft Sans Serif"/>
              </a:rPr>
              <a:t> </a:t>
            </a:r>
            <a:r>
              <a:rPr sz="1600" u="sng" spc="-5" dirty="0">
                <a:latin typeface="Microsoft Sans Serif"/>
                <a:cs typeface="Microsoft Sans Serif"/>
              </a:rPr>
              <a:t>6 </a:t>
            </a:r>
            <a:r>
              <a:rPr sz="1600" spc="-5" dirty="0">
                <a:latin typeface="Microsoft Sans Serif"/>
                <a:cs typeface="Microsoft Sans Serif"/>
              </a:rPr>
              <a:t>weeks fo</a:t>
            </a:r>
            <a:r>
              <a:rPr sz="1600" dirty="0">
                <a:latin typeface="Microsoft Sans Serif"/>
                <a:cs typeface="Microsoft Sans Serif"/>
              </a:rPr>
              <a:t>r</a:t>
            </a:r>
            <a:r>
              <a:rPr sz="1600" spc="-25" dirty="0">
                <a:latin typeface="Microsoft Sans Serif"/>
                <a:cs typeface="Microsoft Sans Serif"/>
              </a:rPr>
              <a:t> </a:t>
            </a:r>
            <a:r>
              <a:rPr sz="1600" dirty="0">
                <a:latin typeface="Microsoft Sans Serif"/>
                <a:cs typeface="Microsoft Sans Serif"/>
              </a:rPr>
              <a:t>transcr</a:t>
            </a:r>
            <a:r>
              <a:rPr sz="1600" spc="-15" dirty="0">
                <a:latin typeface="Microsoft Sans Serif"/>
                <a:cs typeface="Microsoft Sans Serif"/>
              </a:rPr>
              <a:t>ipt eva</a:t>
            </a:r>
            <a:r>
              <a:rPr sz="1600" spc="-20" dirty="0">
                <a:latin typeface="Microsoft Sans Serif"/>
                <a:cs typeface="Microsoft Sans Serif"/>
              </a:rPr>
              <a:t>l</a:t>
            </a:r>
            <a:r>
              <a:rPr sz="1600" spc="-5" dirty="0">
                <a:latin typeface="Microsoft Sans Serif"/>
                <a:cs typeface="Microsoft Sans Serif"/>
              </a:rPr>
              <a:t>ua</a:t>
            </a:r>
            <a:r>
              <a:rPr sz="1600" spc="15" dirty="0">
                <a:latin typeface="Microsoft Sans Serif"/>
                <a:cs typeface="Microsoft Sans Serif"/>
              </a:rPr>
              <a:t>t</a:t>
            </a:r>
            <a:r>
              <a:rPr sz="1600" spc="-15" dirty="0">
                <a:latin typeface="Microsoft Sans Serif"/>
                <a:cs typeface="Microsoft Sans Serif"/>
              </a:rPr>
              <a:t>i</a:t>
            </a:r>
            <a:r>
              <a:rPr sz="1600" spc="-5" dirty="0">
                <a:latin typeface="Microsoft Sans Serif"/>
                <a:cs typeface="Microsoft Sans Serif"/>
              </a:rPr>
              <a:t>o</a:t>
            </a:r>
            <a:r>
              <a:rPr sz="1600" dirty="0">
                <a:latin typeface="Microsoft Sans Serif"/>
                <a:cs typeface="Microsoft Sans Serif"/>
              </a:rPr>
              <a:t>n</a:t>
            </a:r>
            <a:r>
              <a:rPr sz="1600" spc="-10" dirty="0">
                <a:latin typeface="Microsoft Sans Serif"/>
                <a:cs typeface="Microsoft Sans Serif"/>
              </a:rPr>
              <a:t> fo</a:t>
            </a:r>
            <a:r>
              <a:rPr sz="1600" spc="-15" dirty="0">
                <a:latin typeface="Microsoft Sans Serif"/>
                <a:cs typeface="Microsoft Sans Serif"/>
              </a:rPr>
              <a:t>r</a:t>
            </a:r>
            <a:r>
              <a:rPr sz="1600" spc="-25" dirty="0">
                <a:latin typeface="Microsoft Sans Serif"/>
                <a:cs typeface="Microsoft Sans Serif"/>
              </a:rPr>
              <a:t> </a:t>
            </a:r>
            <a:r>
              <a:rPr sz="1600" spc="-15" dirty="0">
                <a:latin typeface="Microsoft Sans Serif"/>
                <a:cs typeface="Microsoft Sans Serif"/>
              </a:rPr>
              <a:t>U.</a:t>
            </a:r>
            <a:r>
              <a:rPr sz="1600" dirty="0">
                <a:latin typeface="Microsoft Sans Serif"/>
                <a:cs typeface="Microsoft Sans Serif"/>
              </a:rPr>
              <a:t>S</a:t>
            </a:r>
            <a:r>
              <a:rPr sz="1600" spc="-5" dirty="0">
                <a:latin typeface="Microsoft Sans Serif"/>
                <a:cs typeface="Microsoft Sans Serif"/>
              </a:rPr>
              <a:t>.</a:t>
            </a:r>
            <a:r>
              <a:rPr sz="1600" spc="-45" dirty="0">
                <a:latin typeface="Microsoft Sans Serif"/>
                <a:cs typeface="Microsoft Sans Serif"/>
              </a:rPr>
              <a:t> </a:t>
            </a:r>
            <a:r>
              <a:rPr sz="1600" dirty="0">
                <a:latin typeface="Microsoft Sans Serif"/>
                <a:cs typeface="Microsoft Sans Serif"/>
              </a:rPr>
              <a:t>co</a:t>
            </a:r>
            <a:r>
              <a:rPr sz="1600" spc="-15" dirty="0">
                <a:latin typeface="Microsoft Sans Serif"/>
                <a:cs typeface="Microsoft Sans Serif"/>
              </a:rPr>
              <a:t>ll</a:t>
            </a:r>
            <a:r>
              <a:rPr sz="1600" spc="-5" dirty="0">
                <a:latin typeface="Microsoft Sans Serif"/>
                <a:cs typeface="Microsoft Sans Serif"/>
              </a:rPr>
              <a:t>ege</a:t>
            </a:r>
            <a:r>
              <a:rPr lang="en-US" sz="1600" spc="-5" dirty="0">
                <a:latin typeface="Microsoft Sans Serif"/>
                <a:cs typeface="Microsoft Sans Serif"/>
              </a:rPr>
              <a:t> transcripts </a:t>
            </a:r>
            <a:r>
              <a:rPr sz="1600" spc="-15" dirty="0">
                <a:latin typeface="Microsoft Sans Serif"/>
                <a:cs typeface="Microsoft Sans Serif"/>
              </a:rPr>
              <a:t>and</a:t>
            </a:r>
            <a:r>
              <a:rPr sz="1600" spc="5" dirty="0">
                <a:latin typeface="Microsoft Sans Serif"/>
                <a:cs typeface="Microsoft Sans Serif"/>
              </a:rPr>
              <a:t> </a:t>
            </a:r>
            <a:r>
              <a:rPr sz="1600" u="sng" spc="-5" dirty="0">
                <a:latin typeface="Microsoft Sans Serif"/>
                <a:cs typeface="Microsoft Sans Serif"/>
              </a:rPr>
              <a:t>8</a:t>
            </a:r>
            <a:r>
              <a:rPr sz="1600" u="sng" spc="-25" dirty="0">
                <a:latin typeface="Microsoft Sans Serif"/>
                <a:cs typeface="Microsoft Sans Serif"/>
              </a:rPr>
              <a:t> </a:t>
            </a:r>
            <a:r>
              <a:rPr sz="1600" u="sng" spc="-5" dirty="0">
                <a:latin typeface="Microsoft Sans Serif"/>
                <a:cs typeface="Microsoft Sans Serif"/>
              </a:rPr>
              <a:t>t</a:t>
            </a:r>
            <a:r>
              <a:rPr sz="1600" u="sng" spc="0" dirty="0">
                <a:latin typeface="Microsoft Sans Serif"/>
                <a:cs typeface="Microsoft Sans Serif"/>
              </a:rPr>
              <a:t>o</a:t>
            </a:r>
            <a:r>
              <a:rPr sz="1600" spc="-5" dirty="0">
                <a:latin typeface="Microsoft Sans Serif"/>
                <a:cs typeface="Microsoft Sans Serif"/>
              </a:rPr>
              <a:t> </a:t>
            </a:r>
            <a:r>
              <a:rPr sz="1600" u="sng" spc="-5" dirty="0">
                <a:latin typeface="Microsoft Sans Serif"/>
                <a:cs typeface="Microsoft Sans Serif"/>
              </a:rPr>
              <a:t>10</a:t>
            </a:r>
            <a:r>
              <a:rPr sz="1600" spc="-25" dirty="0">
                <a:latin typeface="Microsoft Sans Serif"/>
                <a:cs typeface="Microsoft Sans Serif"/>
              </a:rPr>
              <a:t> </a:t>
            </a:r>
            <a:r>
              <a:rPr sz="1600" spc="-5" dirty="0">
                <a:latin typeface="Microsoft Sans Serif"/>
                <a:cs typeface="Microsoft Sans Serif"/>
              </a:rPr>
              <a:t>week</a:t>
            </a:r>
            <a:r>
              <a:rPr sz="1600" dirty="0">
                <a:latin typeface="Microsoft Sans Serif"/>
                <a:cs typeface="Microsoft Sans Serif"/>
              </a:rPr>
              <a:t>s</a:t>
            </a:r>
            <a:r>
              <a:rPr sz="1600" spc="-10" dirty="0">
                <a:latin typeface="Microsoft Sans Serif"/>
                <a:cs typeface="Microsoft Sans Serif"/>
              </a:rPr>
              <a:t> fo</a:t>
            </a:r>
            <a:r>
              <a:rPr sz="1600" spc="-15" dirty="0">
                <a:latin typeface="Microsoft Sans Serif"/>
                <a:cs typeface="Microsoft Sans Serif"/>
              </a:rPr>
              <a:t>r</a:t>
            </a:r>
            <a:r>
              <a:rPr sz="1600" spc="-25" dirty="0">
                <a:latin typeface="Microsoft Sans Serif"/>
                <a:cs typeface="Microsoft Sans Serif"/>
              </a:rPr>
              <a:t> </a:t>
            </a:r>
            <a:r>
              <a:rPr sz="1600" spc="-15" dirty="0">
                <a:latin typeface="Microsoft Sans Serif"/>
                <a:cs typeface="Microsoft Sans Serif"/>
              </a:rPr>
              <a:t>i</a:t>
            </a:r>
            <a:r>
              <a:rPr sz="1600" spc="-5" dirty="0">
                <a:latin typeface="Microsoft Sans Serif"/>
                <a:cs typeface="Microsoft Sans Serif"/>
              </a:rPr>
              <a:t>nternat</a:t>
            </a:r>
            <a:r>
              <a:rPr sz="1600" spc="5" dirty="0">
                <a:latin typeface="Microsoft Sans Serif"/>
                <a:cs typeface="Microsoft Sans Serif"/>
              </a:rPr>
              <a:t>i</a:t>
            </a:r>
            <a:r>
              <a:rPr sz="1600" spc="-5" dirty="0">
                <a:latin typeface="Microsoft Sans Serif"/>
                <a:cs typeface="Microsoft Sans Serif"/>
              </a:rPr>
              <a:t>ona</a:t>
            </a:r>
            <a:r>
              <a:rPr sz="1600" spc="10" dirty="0">
                <a:latin typeface="Microsoft Sans Serif"/>
                <a:cs typeface="Microsoft Sans Serif"/>
              </a:rPr>
              <a:t>l</a:t>
            </a:r>
            <a:r>
              <a:rPr sz="1600" spc="-5" dirty="0">
                <a:latin typeface="Microsoft Sans Serif"/>
                <a:cs typeface="Microsoft Sans Serif"/>
              </a:rPr>
              <a:t> </a:t>
            </a:r>
            <a:r>
              <a:rPr sz="1600" dirty="0">
                <a:latin typeface="Microsoft Sans Serif"/>
                <a:cs typeface="Microsoft Sans Serif"/>
              </a:rPr>
              <a:t>transcr</a:t>
            </a:r>
            <a:r>
              <a:rPr sz="1600" spc="-15" dirty="0">
                <a:latin typeface="Microsoft Sans Serif"/>
                <a:cs typeface="Microsoft Sans Serif"/>
              </a:rPr>
              <a:t>ipt </a:t>
            </a:r>
            <a:r>
              <a:rPr sz="1600" spc="-10" dirty="0">
                <a:latin typeface="Microsoft Sans Serif"/>
                <a:cs typeface="Microsoft Sans Serif"/>
              </a:rPr>
              <a:t>e</a:t>
            </a:r>
            <a:r>
              <a:rPr sz="1600" dirty="0">
                <a:latin typeface="Microsoft Sans Serif"/>
                <a:cs typeface="Microsoft Sans Serif"/>
              </a:rPr>
              <a:t>v</a:t>
            </a:r>
            <a:r>
              <a:rPr sz="1600" spc="-5" dirty="0">
                <a:latin typeface="Microsoft Sans Serif"/>
                <a:cs typeface="Microsoft Sans Serif"/>
              </a:rPr>
              <a:t>a</a:t>
            </a:r>
            <a:r>
              <a:rPr sz="1600" spc="-15" dirty="0">
                <a:latin typeface="Microsoft Sans Serif"/>
                <a:cs typeface="Microsoft Sans Serif"/>
              </a:rPr>
              <a:t>l</a:t>
            </a:r>
            <a:r>
              <a:rPr sz="1600" spc="-5" dirty="0">
                <a:latin typeface="Microsoft Sans Serif"/>
                <a:cs typeface="Microsoft Sans Serif"/>
              </a:rPr>
              <a:t>uat</a:t>
            </a:r>
            <a:r>
              <a:rPr sz="1600" spc="-15" dirty="0">
                <a:latin typeface="Microsoft Sans Serif"/>
                <a:cs typeface="Microsoft Sans Serif"/>
              </a:rPr>
              <a:t>i</a:t>
            </a:r>
            <a:r>
              <a:rPr sz="1600" spc="-5" dirty="0">
                <a:latin typeface="Microsoft Sans Serif"/>
                <a:cs typeface="Microsoft Sans Serif"/>
              </a:rPr>
              <a:t>on</a:t>
            </a:r>
            <a:r>
              <a:rPr sz="1600" spc="-10" dirty="0">
                <a:latin typeface="Microsoft Sans Serif"/>
                <a:cs typeface="Microsoft Sans Serif"/>
              </a:rPr>
              <a:t> for </a:t>
            </a:r>
            <a:r>
              <a:rPr sz="1600" dirty="0">
                <a:latin typeface="Microsoft Sans Serif"/>
                <a:cs typeface="Microsoft Sans Serif"/>
              </a:rPr>
              <a:t>co</a:t>
            </a:r>
            <a:r>
              <a:rPr sz="1600" spc="-15" dirty="0">
                <a:latin typeface="Microsoft Sans Serif"/>
                <a:cs typeface="Microsoft Sans Serif"/>
              </a:rPr>
              <a:t>ll</a:t>
            </a:r>
            <a:r>
              <a:rPr sz="1600" spc="-5" dirty="0">
                <a:latin typeface="Microsoft Sans Serif"/>
                <a:cs typeface="Microsoft Sans Serif"/>
              </a:rPr>
              <a:t>eges out</a:t>
            </a:r>
            <a:r>
              <a:rPr sz="1600" spc="15" dirty="0">
                <a:latin typeface="Microsoft Sans Serif"/>
                <a:cs typeface="Microsoft Sans Serif"/>
              </a:rPr>
              <a:t>s</a:t>
            </a:r>
            <a:r>
              <a:rPr sz="1600" spc="-15" dirty="0">
                <a:latin typeface="Microsoft Sans Serif"/>
                <a:cs typeface="Microsoft Sans Serif"/>
              </a:rPr>
              <a:t>i</a:t>
            </a:r>
            <a:r>
              <a:rPr sz="1600" spc="-5" dirty="0">
                <a:latin typeface="Microsoft Sans Serif"/>
                <a:cs typeface="Microsoft Sans Serif"/>
              </a:rPr>
              <a:t>d</a:t>
            </a:r>
            <a:r>
              <a:rPr sz="1600" dirty="0">
                <a:latin typeface="Microsoft Sans Serif"/>
                <a:cs typeface="Microsoft Sans Serif"/>
              </a:rPr>
              <a:t>e</a:t>
            </a:r>
            <a:r>
              <a:rPr sz="1600" spc="-10" dirty="0">
                <a:latin typeface="Microsoft Sans Serif"/>
                <a:cs typeface="Microsoft Sans Serif"/>
              </a:rPr>
              <a:t> the U.S.</a:t>
            </a:r>
            <a:r>
              <a:rPr sz="1600" spc="-7" baseline="1543" dirty="0">
                <a:latin typeface="Microsoft Sans Serif"/>
                <a:cs typeface="Microsoft Sans Serif"/>
              </a:rPr>
              <a:t> </a:t>
            </a:r>
            <a:endParaRPr sz="1600" dirty="0">
              <a:latin typeface="Times New Roman"/>
              <a:cs typeface="Times New Roman"/>
            </a:endParaRPr>
          </a:p>
          <a:p>
            <a:pPr marL="287338" marR="276860" indent="-274638">
              <a:lnSpc>
                <a:spcPts val="2140"/>
              </a:lnSpc>
              <a:spcBef>
                <a:spcPts val="1060"/>
              </a:spcBef>
            </a:pPr>
            <a:r>
              <a:rPr lang="en-US" sz="1600" spc="-5" dirty="0">
                <a:latin typeface="Microsoft Sans Serif"/>
                <a:cs typeface="Microsoft Sans Serif"/>
              </a:rPr>
              <a:t>     Note: </a:t>
            </a:r>
            <a:r>
              <a:rPr sz="1600" spc="-5" dirty="0">
                <a:latin typeface="Microsoft Sans Serif"/>
                <a:cs typeface="Microsoft Sans Serif"/>
              </a:rPr>
              <a:t>Re</a:t>
            </a:r>
            <a:r>
              <a:rPr sz="1600" spc="15" dirty="0">
                <a:latin typeface="Microsoft Sans Serif"/>
                <a:cs typeface="Microsoft Sans Serif"/>
              </a:rPr>
              <a:t>m</a:t>
            </a:r>
            <a:r>
              <a:rPr sz="1600" spc="-5" dirty="0">
                <a:latin typeface="Microsoft Sans Serif"/>
                <a:cs typeface="Microsoft Sans Serif"/>
              </a:rPr>
              <a:t>emb</a:t>
            </a:r>
            <a:r>
              <a:rPr sz="1600" dirty="0">
                <a:latin typeface="Microsoft Sans Serif"/>
                <a:cs typeface="Microsoft Sans Serif"/>
              </a:rPr>
              <a:t>er</a:t>
            </a:r>
            <a:r>
              <a:rPr sz="1600" spc="-5" dirty="0">
                <a:latin typeface="Microsoft Sans Serif"/>
                <a:cs typeface="Microsoft Sans Serif"/>
              </a:rPr>
              <a:t> to</a:t>
            </a:r>
            <a:r>
              <a:rPr sz="1600" spc="-25" dirty="0">
                <a:latin typeface="Microsoft Sans Serif"/>
                <a:cs typeface="Microsoft Sans Serif"/>
              </a:rPr>
              <a:t> </a:t>
            </a:r>
            <a:r>
              <a:rPr sz="1600" spc="-15" dirty="0">
                <a:latin typeface="Microsoft Sans Serif"/>
                <a:cs typeface="Microsoft Sans Serif"/>
              </a:rPr>
              <a:t>i</a:t>
            </a:r>
            <a:r>
              <a:rPr sz="1600" spc="-5" dirty="0">
                <a:latin typeface="Microsoft Sans Serif"/>
                <a:cs typeface="Microsoft Sans Serif"/>
              </a:rPr>
              <a:t>n</a:t>
            </a:r>
            <a:r>
              <a:rPr sz="1600" spc="15" dirty="0">
                <a:latin typeface="Microsoft Sans Serif"/>
                <a:cs typeface="Microsoft Sans Serif"/>
              </a:rPr>
              <a:t>c</a:t>
            </a:r>
            <a:r>
              <a:rPr sz="1600" spc="-15" dirty="0">
                <a:latin typeface="Microsoft Sans Serif"/>
                <a:cs typeface="Microsoft Sans Serif"/>
              </a:rPr>
              <a:t>l</a:t>
            </a:r>
            <a:r>
              <a:rPr sz="1600" spc="15" dirty="0">
                <a:latin typeface="Microsoft Sans Serif"/>
                <a:cs typeface="Microsoft Sans Serif"/>
              </a:rPr>
              <a:t>u</a:t>
            </a:r>
            <a:r>
              <a:rPr sz="1600" dirty="0">
                <a:latin typeface="Microsoft Sans Serif"/>
                <a:cs typeface="Microsoft Sans Serif"/>
              </a:rPr>
              <a:t>d</a:t>
            </a:r>
            <a:r>
              <a:rPr sz="1600" spc="-5" dirty="0">
                <a:latin typeface="Microsoft Sans Serif"/>
                <a:cs typeface="Microsoft Sans Serif"/>
              </a:rPr>
              <a:t>e</a:t>
            </a:r>
            <a:r>
              <a:rPr sz="1600" spc="-25" dirty="0">
                <a:latin typeface="Microsoft Sans Serif"/>
                <a:cs typeface="Microsoft Sans Serif"/>
              </a:rPr>
              <a:t> </a:t>
            </a:r>
            <a:r>
              <a:rPr sz="1600" spc="15" dirty="0">
                <a:latin typeface="Microsoft Sans Serif"/>
                <a:cs typeface="Microsoft Sans Serif"/>
              </a:rPr>
              <a:t>a</a:t>
            </a:r>
            <a:r>
              <a:rPr sz="1600" dirty="0">
                <a:latin typeface="Microsoft Sans Serif"/>
                <a:cs typeface="Microsoft Sans Serif"/>
              </a:rPr>
              <a:t>ny</a:t>
            </a:r>
            <a:r>
              <a:rPr sz="1600" spc="-25" dirty="0">
                <a:latin typeface="Microsoft Sans Serif"/>
                <a:cs typeface="Microsoft Sans Serif"/>
              </a:rPr>
              <a:t> </a:t>
            </a:r>
            <a:r>
              <a:rPr sz="1600" dirty="0">
                <a:latin typeface="Microsoft Sans Serif"/>
                <a:cs typeface="Microsoft Sans Serif"/>
              </a:rPr>
              <a:t>for</a:t>
            </a:r>
            <a:r>
              <a:rPr sz="1600" spc="15" dirty="0">
                <a:latin typeface="Microsoft Sans Serif"/>
                <a:cs typeface="Microsoft Sans Serif"/>
              </a:rPr>
              <a:t>m</a:t>
            </a:r>
            <a:r>
              <a:rPr sz="1600" dirty="0">
                <a:latin typeface="Microsoft Sans Serif"/>
                <a:cs typeface="Microsoft Sans Serif"/>
              </a:rPr>
              <a:t>er</a:t>
            </a:r>
            <a:r>
              <a:rPr sz="1600" spc="-25" dirty="0">
                <a:latin typeface="Microsoft Sans Serif"/>
                <a:cs typeface="Microsoft Sans Serif"/>
              </a:rPr>
              <a:t> </a:t>
            </a:r>
            <a:r>
              <a:rPr sz="1600" spc="-5" dirty="0">
                <a:latin typeface="Microsoft Sans Serif"/>
                <a:cs typeface="Microsoft Sans Serif"/>
              </a:rPr>
              <a:t>na</a:t>
            </a:r>
            <a:r>
              <a:rPr sz="1600" spc="15" dirty="0">
                <a:latin typeface="Microsoft Sans Serif"/>
                <a:cs typeface="Microsoft Sans Serif"/>
              </a:rPr>
              <a:t>m</a:t>
            </a:r>
            <a:r>
              <a:rPr sz="1600" dirty="0">
                <a:latin typeface="Microsoft Sans Serif"/>
                <a:cs typeface="Microsoft Sans Serif"/>
              </a:rPr>
              <a:t>es</a:t>
            </a:r>
            <a:r>
              <a:rPr sz="1600" spc="-25" dirty="0">
                <a:latin typeface="Microsoft Sans Serif"/>
                <a:cs typeface="Microsoft Sans Serif"/>
              </a:rPr>
              <a:t> </a:t>
            </a:r>
            <a:r>
              <a:rPr sz="1600" spc="-5" dirty="0">
                <a:latin typeface="Microsoft Sans Serif"/>
                <a:cs typeface="Microsoft Sans Serif"/>
              </a:rPr>
              <a:t>on</a:t>
            </a:r>
            <a:r>
              <a:rPr sz="1600" spc="-25" dirty="0">
                <a:latin typeface="Microsoft Sans Serif"/>
                <a:cs typeface="Microsoft Sans Serif"/>
              </a:rPr>
              <a:t> </a:t>
            </a:r>
            <a:r>
              <a:rPr sz="1600" dirty="0">
                <a:latin typeface="Microsoft Sans Serif"/>
                <a:cs typeface="Microsoft Sans Serif"/>
              </a:rPr>
              <a:t>y</a:t>
            </a:r>
            <a:r>
              <a:rPr sz="1600" spc="15" dirty="0">
                <a:latin typeface="Microsoft Sans Serif"/>
                <a:cs typeface="Microsoft Sans Serif"/>
              </a:rPr>
              <a:t>o</a:t>
            </a:r>
            <a:r>
              <a:rPr sz="1600" dirty="0">
                <a:latin typeface="Microsoft Sans Serif"/>
                <a:cs typeface="Microsoft Sans Serif"/>
              </a:rPr>
              <a:t>ur</a:t>
            </a:r>
            <a:r>
              <a:rPr sz="1600" spc="-25" dirty="0">
                <a:latin typeface="Microsoft Sans Serif"/>
                <a:cs typeface="Microsoft Sans Serif"/>
              </a:rPr>
              <a:t> </a:t>
            </a:r>
            <a:r>
              <a:rPr sz="1600" dirty="0">
                <a:latin typeface="Microsoft Sans Serif"/>
                <a:cs typeface="Microsoft Sans Serif"/>
              </a:rPr>
              <a:t>requ</a:t>
            </a:r>
            <a:r>
              <a:rPr sz="1600" spc="15" dirty="0">
                <a:latin typeface="Microsoft Sans Serif"/>
                <a:cs typeface="Microsoft Sans Serif"/>
              </a:rPr>
              <a:t>e</a:t>
            </a:r>
            <a:r>
              <a:rPr sz="1600" dirty="0">
                <a:latin typeface="Microsoft Sans Serif"/>
                <a:cs typeface="Microsoft Sans Serif"/>
              </a:rPr>
              <a:t>s</a:t>
            </a:r>
            <a:r>
              <a:rPr sz="1600" spc="-5" dirty="0">
                <a:latin typeface="Microsoft Sans Serif"/>
                <a:cs typeface="Microsoft Sans Serif"/>
              </a:rPr>
              <a:t>t</a:t>
            </a:r>
            <a:r>
              <a:rPr sz="1600" spc="-25" dirty="0">
                <a:latin typeface="Microsoft Sans Serif"/>
                <a:cs typeface="Microsoft Sans Serif"/>
              </a:rPr>
              <a:t> </a:t>
            </a:r>
            <a:r>
              <a:rPr sz="1600" spc="-5" dirty="0">
                <a:latin typeface="Microsoft Sans Serif"/>
                <a:cs typeface="Microsoft Sans Serif"/>
              </a:rPr>
              <a:t>to</a:t>
            </a:r>
            <a:r>
              <a:rPr sz="1600" spc="-45" dirty="0">
                <a:latin typeface="Microsoft Sans Serif"/>
                <a:cs typeface="Microsoft Sans Serif"/>
              </a:rPr>
              <a:t> </a:t>
            </a:r>
            <a:r>
              <a:rPr sz="1600" spc="15" dirty="0">
                <a:latin typeface="Microsoft Sans Serif"/>
                <a:cs typeface="Microsoft Sans Serif"/>
              </a:rPr>
              <a:t>a</a:t>
            </a:r>
            <a:r>
              <a:rPr sz="1600" dirty="0">
                <a:latin typeface="Microsoft Sans Serif"/>
                <a:cs typeface="Microsoft Sans Serif"/>
              </a:rPr>
              <a:t>v</a:t>
            </a:r>
            <a:r>
              <a:rPr sz="1600" spc="15" dirty="0">
                <a:latin typeface="Microsoft Sans Serif"/>
                <a:cs typeface="Microsoft Sans Serif"/>
              </a:rPr>
              <a:t>o</a:t>
            </a:r>
            <a:r>
              <a:rPr sz="1600" spc="-10" dirty="0">
                <a:latin typeface="Microsoft Sans Serif"/>
                <a:cs typeface="Microsoft Sans Serif"/>
              </a:rPr>
              <a:t>i</a:t>
            </a:r>
            <a:r>
              <a:rPr sz="1600" spc="-5" dirty="0">
                <a:latin typeface="Microsoft Sans Serif"/>
                <a:cs typeface="Microsoft Sans Serif"/>
              </a:rPr>
              <a:t>d</a:t>
            </a:r>
            <a:r>
              <a:rPr sz="1600" spc="-25" dirty="0">
                <a:latin typeface="Microsoft Sans Serif"/>
                <a:cs typeface="Microsoft Sans Serif"/>
              </a:rPr>
              <a:t> </a:t>
            </a:r>
            <a:r>
              <a:rPr sz="1600" spc="-5" dirty="0">
                <a:latin typeface="Microsoft Sans Serif"/>
                <a:cs typeface="Microsoft Sans Serif"/>
              </a:rPr>
              <a:t>d</a:t>
            </a:r>
            <a:r>
              <a:rPr sz="1600" spc="15" dirty="0">
                <a:latin typeface="Microsoft Sans Serif"/>
                <a:cs typeface="Microsoft Sans Serif"/>
              </a:rPr>
              <a:t>e</a:t>
            </a:r>
            <a:r>
              <a:rPr sz="1600" spc="-15" dirty="0">
                <a:latin typeface="Microsoft Sans Serif"/>
                <a:cs typeface="Microsoft Sans Serif"/>
              </a:rPr>
              <a:t>l</a:t>
            </a:r>
            <a:r>
              <a:rPr sz="1600" spc="15" dirty="0">
                <a:latin typeface="Microsoft Sans Serif"/>
                <a:cs typeface="Microsoft Sans Serif"/>
              </a:rPr>
              <a:t>a</a:t>
            </a:r>
            <a:r>
              <a:rPr sz="1600" dirty="0">
                <a:latin typeface="Microsoft Sans Serif"/>
                <a:cs typeface="Microsoft Sans Serif"/>
              </a:rPr>
              <a:t>ys</a:t>
            </a:r>
            <a:r>
              <a:rPr sz="1600" spc="-25" dirty="0">
                <a:latin typeface="Microsoft Sans Serif"/>
                <a:cs typeface="Microsoft Sans Serif"/>
              </a:rPr>
              <a:t> </a:t>
            </a:r>
            <a:r>
              <a:rPr lang="en-US" sz="1600" spc="-25" dirty="0">
                <a:latin typeface="Microsoft Sans Serif"/>
                <a:cs typeface="Microsoft Sans Serif"/>
              </a:rPr>
              <a:t>   </a:t>
            </a:r>
            <a:r>
              <a:rPr sz="1600" spc="15" dirty="0">
                <a:latin typeface="Microsoft Sans Serif"/>
                <a:cs typeface="Microsoft Sans Serif"/>
              </a:rPr>
              <a:t>d</a:t>
            </a:r>
            <a:r>
              <a:rPr sz="1600" spc="-5" dirty="0">
                <a:latin typeface="Microsoft Sans Serif"/>
                <a:cs typeface="Microsoft Sans Serif"/>
              </a:rPr>
              <a:t>ur</a:t>
            </a:r>
            <a:r>
              <a:rPr sz="1600" spc="5" dirty="0">
                <a:latin typeface="Microsoft Sans Serif"/>
                <a:cs typeface="Microsoft Sans Serif"/>
              </a:rPr>
              <a:t>i</a:t>
            </a:r>
            <a:r>
              <a:rPr sz="1600" spc="-15" dirty="0">
                <a:latin typeface="Microsoft Sans Serif"/>
                <a:cs typeface="Microsoft Sans Serif"/>
              </a:rPr>
              <a:t>ng </a:t>
            </a:r>
            <a:r>
              <a:rPr sz="1600" dirty="0">
                <a:latin typeface="Microsoft Sans Serif"/>
                <a:cs typeface="Microsoft Sans Serif"/>
              </a:rPr>
              <a:t>th</a:t>
            </a:r>
            <a:r>
              <a:rPr sz="1600" spc="-5" dirty="0">
                <a:latin typeface="Microsoft Sans Serif"/>
                <a:cs typeface="Microsoft Sans Serif"/>
              </a:rPr>
              <a:t>e</a:t>
            </a:r>
            <a:r>
              <a:rPr sz="1600" spc="-25" dirty="0">
                <a:latin typeface="Microsoft Sans Serif"/>
                <a:cs typeface="Microsoft Sans Serif"/>
              </a:rPr>
              <a:t> </a:t>
            </a:r>
            <a:r>
              <a:rPr sz="1600" spc="-5" dirty="0">
                <a:latin typeface="Microsoft Sans Serif"/>
                <a:cs typeface="Microsoft Sans Serif"/>
              </a:rPr>
              <a:t>eva</a:t>
            </a:r>
            <a:r>
              <a:rPr sz="1600" spc="-15" dirty="0">
                <a:latin typeface="Microsoft Sans Serif"/>
                <a:cs typeface="Microsoft Sans Serif"/>
              </a:rPr>
              <a:t>l</a:t>
            </a:r>
            <a:r>
              <a:rPr sz="1600" spc="-5" dirty="0">
                <a:latin typeface="Microsoft Sans Serif"/>
                <a:cs typeface="Microsoft Sans Serif"/>
              </a:rPr>
              <a:t>uat</a:t>
            </a:r>
            <a:r>
              <a:rPr sz="1600" spc="-15" dirty="0">
                <a:latin typeface="Microsoft Sans Serif"/>
                <a:cs typeface="Microsoft Sans Serif"/>
              </a:rPr>
              <a:t>i</a:t>
            </a:r>
            <a:r>
              <a:rPr sz="1600" spc="-5" dirty="0">
                <a:latin typeface="Microsoft Sans Serif"/>
                <a:cs typeface="Microsoft Sans Serif"/>
              </a:rPr>
              <a:t>o</a:t>
            </a:r>
            <a:r>
              <a:rPr sz="1600" dirty="0">
                <a:latin typeface="Microsoft Sans Serif"/>
                <a:cs typeface="Microsoft Sans Serif"/>
              </a:rPr>
              <a:t>n</a:t>
            </a:r>
            <a:r>
              <a:rPr sz="1600" spc="-25" dirty="0">
                <a:latin typeface="Microsoft Sans Serif"/>
                <a:cs typeface="Microsoft Sans Serif"/>
              </a:rPr>
              <a:t> </a:t>
            </a:r>
            <a:r>
              <a:rPr sz="1600" spc="-5" dirty="0">
                <a:latin typeface="Microsoft Sans Serif"/>
                <a:cs typeface="Microsoft Sans Serif"/>
              </a:rPr>
              <a:t>process</a:t>
            </a:r>
            <a:r>
              <a:rPr sz="1600" spc="15" dirty="0">
                <a:latin typeface="Microsoft Sans Serif"/>
                <a:cs typeface="Microsoft Sans Serif"/>
              </a:rPr>
              <a:t>.</a:t>
            </a:r>
            <a:r>
              <a:rPr sz="1600" spc="-5" dirty="0">
                <a:latin typeface="Microsoft Sans Serif"/>
                <a:cs typeface="Microsoft Sans Serif"/>
              </a:rPr>
              <a:t> </a:t>
            </a:r>
            <a:endParaRPr lang="en-US" sz="1600" spc="-5" dirty="0">
              <a:latin typeface="Microsoft Sans Serif"/>
              <a:cs typeface="Microsoft Sans Serif"/>
            </a:endParaRPr>
          </a:p>
        </p:txBody>
      </p:sp>
    </p:spTree>
    <p:extLst>
      <p:ext uri="{BB962C8B-B14F-4D97-AF65-F5344CB8AC3E}">
        <p14:creationId xmlns:p14="http://schemas.microsoft.com/office/powerpoint/2010/main" val="128447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4025" y="453390"/>
            <a:ext cx="9144000" cy="6911975"/>
          </a:xfrm>
          <a:custGeom>
            <a:avLst/>
            <a:gdLst/>
            <a:ahLst/>
            <a:cxnLst/>
            <a:rect l="l" t="t" r="r" b="b"/>
            <a:pathLst>
              <a:path w="9144000" h="6911975">
                <a:moveTo>
                  <a:pt x="0" y="0"/>
                </a:moveTo>
                <a:lnTo>
                  <a:pt x="0" y="6911924"/>
                </a:lnTo>
                <a:lnTo>
                  <a:pt x="9144000" y="6911924"/>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454025" y="453466"/>
            <a:ext cx="9144000" cy="6911848"/>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885190" y="665659"/>
            <a:ext cx="8288019" cy="846386"/>
          </a:xfrm>
          <a:prstGeom prst="rect">
            <a:avLst/>
          </a:prstGeom>
        </p:spPr>
        <p:txBody>
          <a:bodyPr vert="horz" wrap="square" lIns="0" tIns="411480" rIns="0" bIns="0" rtlCol="0">
            <a:spAutoFit/>
          </a:bodyPr>
          <a:lstStyle/>
          <a:p>
            <a:pPr marL="1917064">
              <a:lnSpc>
                <a:spcPct val="100000"/>
              </a:lnSpc>
            </a:pPr>
            <a:r>
              <a:rPr sz="2800" b="1" spc="-30" dirty="0"/>
              <a:t>NOV</a:t>
            </a:r>
            <a:r>
              <a:rPr sz="2800" b="1" spc="-35" dirty="0"/>
              <a:t>A</a:t>
            </a:r>
            <a:r>
              <a:rPr sz="2800" b="1" spc="-15" dirty="0"/>
              <a:t> HIM </a:t>
            </a:r>
            <a:r>
              <a:rPr sz="2800" b="1" spc="-35" dirty="0"/>
              <a:t>A</a:t>
            </a:r>
            <a:r>
              <a:rPr lang="en-US" sz="2800" b="1" spc="15" dirty="0"/>
              <a:t>dmission</a:t>
            </a:r>
            <a:r>
              <a:rPr sz="2800" b="1" spc="-15" dirty="0"/>
              <a:t> </a:t>
            </a:r>
            <a:r>
              <a:rPr sz="2800" b="1" spc="-35" dirty="0"/>
              <a:t>P</a:t>
            </a:r>
            <a:r>
              <a:rPr lang="en-US" sz="2800" b="1" spc="-5" dirty="0"/>
              <a:t>rocess</a:t>
            </a:r>
            <a:r>
              <a:rPr sz="2800" b="1" spc="-10" dirty="0">
                <a:solidFill>
                  <a:srgbClr val="000000"/>
                </a:solidFill>
              </a:rPr>
              <a:t> </a:t>
            </a:r>
            <a:endParaRPr sz="2800" b="1" dirty="0"/>
          </a:p>
        </p:txBody>
      </p:sp>
      <p:sp>
        <p:nvSpPr>
          <p:cNvPr id="5" name="object 5"/>
          <p:cNvSpPr txBox="1"/>
          <p:nvPr/>
        </p:nvSpPr>
        <p:spPr>
          <a:xfrm>
            <a:off x="885190" y="1872794"/>
            <a:ext cx="8563610" cy="7117333"/>
          </a:xfrm>
          <a:prstGeom prst="rect">
            <a:avLst/>
          </a:prstGeom>
        </p:spPr>
        <p:txBody>
          <a:bodyPr vert="horz" wrap="square" lIns="0" tIns="0" rIns="0" bIns="0" rtlCol="0">
            <a:spAutoFit/>
          </a:bodyPr>
          <a:lstStyle/>
          <a:p>
            <a:pPr marL="12700">
              <a:lnSpc>
                <a:spcPts val="2100"/>
              </a:lnSpc>
            </a:pPr>
            <a:r>
              <a:rPr sz="1800" spc="-5" dirty="0">
                <a:latin typeface="Microsoft Sans Serif"/>
                <a:cs typeface="Microsoft Sans Serif"/>
              </a:rPr>
              <a:t> </a:t>
            </a:r>
            <a:endParaRPr sz="1800" dirty="0">
              <a:latin typeface="Microsoft Sans Serif"/>
              <a:cs typeface="Microsoft Sans Serif"/>
            </a:endParaRPr>
          </a:p>
          <a:p>
            <a:pPr marL="12700">
              <a:lnSpc>
                <a:spcPts val="2050"/>
              </a:lnSpc>
            </a:pPr>
            <a:r>
              <a:rPr sz="1800" spc="-5" dirty="0">
                <a:latin typeface="Microsoft Sans Serif"/>
                <a:cs typeface="Microsoft Sans Serif"/>
              </a:rPr>
              <a:t> </a:t>
            </a:r>
            <a:r>
              <a:rPr sz="1600" spc="20" dirty="0">
                <a:latin typeface="Microsoft Sans Serif"/>
                <a:cs typeface="Microsoft Sans Serif"/>
              </a:rPr>
              <a:t>C</a:t>
            </a:r>
            <a:r>
              <a:rPr sz="1600" spc="-10" dirty="0">
                <a:latin typeface="Microsoft Sans Serif"/>
                <a:cs typeface="Microsoft Sans Serif"/>
              </a:rPr>
              <a:t>o</a:t>
            </a:r>
            <a:r>
              <a:rPr sz="1600" dirty="0">
                <a:latin typeface="Microsoft Sans Serif"/>
                <a:cs typeface="Microsoft Sans Serif"/>
              </a:rPr>
              <a:t>m</a:t>
            </a:r>
            <a:r>
              <a:rPr sz="1600" spc="5" dirty="0">
                <a:latin typeface="Microsoft Sans Serif"/>
                <a:cs typeface="Microsoft Sans Serif"/>
              </a:rPr>
              <a:t>p</a:t>
            </a:r>
            <a:r>
              <a:rPr sz="1600" spc="-5" dirty="0">
                <a:latin typeface="Microsoft Sans Serif"/>
                <a:cs typeface="Microsoft Sans Serif"/>
              </a:rPr>
              <a:t>l</a:t>
            </a:r>
            <a:r>
              <a:rPr sz="1600" spc="5" dirty="0">
                <a:latin typeface="Microsoft Sans Serif"/>
                <a:cs typeface="Microsoft Sans Serif"/>
              </a:rPr>
              <a:t>e</a:t>
            </a:r>
            <a:r>
              <a:rPr sz="1600" spc="-5" dirty="0">
                <a:latin typeface="Microsoft Sans Serif"/>
                <a:cs typeface="Microsoft Sans Serif"/>
              </a:rPr>
              <a:t>t</a:t>
            </a:r>
            <a:r>
              <a:rPr sz="1600" spc="10" dirty="0">
                <a:latin typeface="Microsoft Sans Serif"/>
                <a:cs typeface="Microsoft Sans Serif"/>
              </a:rPr>
              <a:t>e</a:t>
            </a:r>
            <a:r>
              <a:rPr sz="1600" spc="-10" dirty="0">
                <a:latin typeface="Microsoft Sans Serif"/>
                <a:cs typeface="Microsoft Sans Serif"/>
              </a:rPr>
              <a:t> t</a:t>
            </a:r>
            <a:r>
              <a:rPr sz="1600" dirty="0">
                <a:latin typeface="Microsoft Sans Serif"/>
                <a:cs typeface="Microsoft Sans Serif"/>
              </a:rPr>
              <a:t>h</a:t>
            </a:r>
            <a:r>
              <a:rPr sz="1600" spc="10" dirty="0">
                <a:latin typeface="Microsoft Sans Serif"/>
                <a:cs typeface="Microsoft Sans Serif"/>
              </a:rPr>
              <a:t>e</a:t>
            </a:r>
            <a:r>
              <a:rPr sz="1600" spc="-30" dirty="0">
                <a:latin typeface="Microsoft Sans Serif"/>
                <a:cs typeface="Microsoft Sans Serif"/>
              </a:rPr>
              <a:t> </a:t>
            </a:r>
            <a:r>
              <a:rPr sz="1600" spc="0" dirty="0">
                <a:latin typeface="Microsoft Sans Serif"/>
                <a:cs typeface="Microsoft Sans Serif"/>
              </a:rPr>
              <a:t>f</a:t>
            </a:r>
            <a:r>
              <a:rPr sz="1600" spc="5" dirty="0">
                <a:latin typeface="Microsoft Sans Serif"/>
                <a:cs typeface="Microsoft Sans Serif"/>
              </a:rPr>
              <a:t>o</a:t>
            </a:r>
            <a:r>
              <a:rPr sz="1600" spc="-5" dirty="0">
                <a:latin typeface="Microsoft Sans Serif"/>
                <a:cs typeface="Microsoft Sans Serif"/>
              </a:rPr>
              <a:t>ll</a:t>
            </a:r>
            <a:r>
              <a:rPr sz="1600" spc="5" dirty="0">
                <a:latin typeface="Microsoft Sans Serif"/>
                <a:cs typeface="Microsoft Sans Serif"/>
              </a:rPr>
              <a:t>o</a:t>
            </a:r>
            <a:r>
              <a:rPr sz="1600" spc="20" dirty="0">
                <a:latin typeface="Microsoft Sans Serif"/>
                <a:cs typeface="Microsoft Sans Serif"/>
              </a:rPr>
              <a:t>w</a:t>
            </a:r>
            <a:r>
              <a:rPr sz="1600" spc="-5" dirty="0">
                <a:latin typeface="Microsoft Sans Serif"/>
                <a:cs typeface="Microsoft Sans Serif"/>
              </a:rPr>
              <a:t>in</a:t>
            </a:r>
            <a:r>
              <a:rPr sz="1600" spc="10" dirty="0">
                <a:latin typeface="Microsoft Sans Serif"/>
                <a:cs typeface="Microsoft Sans Serif"/>
              </a:rPr>
              <a:t>g</a:t>
            </a:r>
            <a:r>
              <a:rPr sz="1600" spc="-15"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5" dirty="0">
                <a:latin typeface="Microsoft Sans Serif"/>
                <a:cs typeface="Microsoft Sans Serif"/>
              </a:rPr>
              <a:t>e</a:t>
            </a:r>
            <a:r>
              <a:rPr sz="1600" spc="5" dirty="0">
                <a:latin typeface="Microsoft Sans Serif"/>
                <a:cs typeface="Microsoft Sans Serif"/>
              </a:rPr>
              <a:t>-</a:t>
            </a:r>
            <a:r>
              <a:rPr sz="1600" spc="-10" dirty="0">
                <a:latin typeface="Microsoft Sans Serif"/>
                <a:cs typeface="Microsoft Sans Serif"/>
              </a:rPr>
              <a:t>ad</a:t>
            </a:r>
            <a:r>
              <a:rPr sz="1600" spc="25" dirty="0">
                <a:latin typeface="Microsoft Sans Serif"/>
                <a:cs typeface="Microsoft Sans Serif"/>
              </a:rPr>
              <a:t>m</a:t>
            </a:r>
            <a:r>
              <a:rPr sz="1600" spc="-25" dirty="0">
                <a:latin typeface="Microsoft Sans Serif"/>
                <a:cs typeface="Microsoft Sans Serif"/>
              </a:rPr>
              <a:t>i</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5" dirty="0">
                <a:latin typeface="Microsoft Sans Serif"/>
                <a:cs typeface="Microsoft Sans Serif"/>
              </a:rPr>
              <a:t>o</a:t>
            </a:r>
            <a:r>
              <a:rPr sz="1600" spc="-5" dirty="0">
                <a:latin typeface="Microsoft Sans Serif"/>
                <a:cs typeface="Microsoft Sans Serif"/>
              </a:rPr>
              <a:t>n</a:t>
            </a:r>
            <a:r>
              <a:rPr sz="1600" spc="-30" dirty="0">
                <a:latin typeface="Microsoft Sans Serif"/>
                <a:cs typeface="Microsoft Sans Serif"/>
              </a:rPr>
              <a:t> </a:t>
            </a:r>
            <a:r>
              <a:rPr sz="1600" spc="15" dirty="0">
                <a:latin typeface="Microsoft Sans Serif"/>
                <a:cs typeface="Microsoft Sans Serif"/>
              </a:rPr>
              <a:t>c</a:t>
            </a:r>
            <a:r>
              <a:rPr sz="1600" spc="-10" dirty="0">
                <a:latin typeface="Microsoft Sans Serif"/>
                <a:cs typeface="Microsoft Sans Serif"/>
              </a:rPr>
              <a:t>ou</a:t>
            </a:r>
            <a:r>
              <a:rPr sz="1600" spc="5" dirty="0">
                <a:latin typeface="Microsoft Sans Serif"/>
                <a:cs typeface="Microsoft Sans Serif"/>
              </a:rPr>
              <a:t>r</a:t>
            </a:r>
            <a:r>
              <a:rPr sz="1600" dirty="0">
                <a:latin typeface="Microsoft Sans Serif"/>
                <a:cs typeface="Microsoft Sans Serif"/>
              </a:rPr>
              <a:t>s</a:t>
            </a:r>
            <a:r>
              <a:rPr sz="1600" spc="10" dirty="0">
                <a:latin typeface="Microsoft Sans Serif"/>
                <a:cs typeface="Microsoft Sans Serif"/>
              </a:rPr>
              <a:t>e</a:t>
            </a:r>
            <a:r>
              <a:rPr sz="1600" spc="-30" dirty="0">
                <a:latin typeface="Microsoft Sans Serif"/>
                <a:cs typeface="Microsoft Sans Serif"/>
              </a:rPr>
              <a:t> </a:t>
            </a:r>
            <a:r>
              <a:rPr sz="1600" spc="5" dirty="0">
                <a:latin typeface="Microsoft Sans Serif"/>
                <a:cs typeface="Microsoft Sans Serif"/>
              </a:rPr>
              <a:t>r</a:t>
            </a:r>
            <a:r>
              <a:rPr sz="1600" spc="-10" dirty="0">
                <a:latin typeface="Microsoft Sans Serif"/>
                <a:cs typeface="Microsoft Sans Serif"/>
              </a:rPr>
              <a:t>e</a:t>
            </a:r>
            <a:r>
              <a:rPr sz="1600" spc="5" dirty="0">
                <a:latin typeface="Microsoft Sans Serif"/>
                <a:cs typeface="Microsoft Sans Serif"/>
              </a:rPr>
              <a:t>qu</a:t>
            </a:r>
            <a:r>
              <a:rPr sz="1600" spc="-25" dirty="0">
                <a:latin typeface="Microsoft Sans Serif"/>
                <a:cs typeface="Microsoft Sans Serif"/>
              </a:rPr>
              <a:t>i</a:t>
            </a:r>
            <a:r>
              <a:rPr sz="1600" spc="5" dirty="0">
                <a:latin typeface="Microsoft Sans Serif"/>
                <a:cs typeface="Microsoft Sans Serif"/>
              </a:rPr>
              <a:t>r</a:t>
            </a:r>
            <a:r>
              <a:rPr sz="1600" spc="-10" dirty="0">
                <a:latin typeface="Microsoft Sans Serif"/>
                <a:cs typeface="Microsoft Sans Serif"/>
              </a:rPr>
              <a:t>e</a:t>
            </a:r>
            <a:r>
              <a:rPr sz="1600" dirty="0">
                <a:latin typeface="Microsoft Sans Serif"/>
                <a:cs typeface="Microsoft Sans Serif"/>
              </a:rPr>
              <a:t>m</a:t>
            </a:r>
            <a:r>
              <a:rPr sz="1600" spc="-10" dirty="0">
                <a:latin typeface="Microsoft Sans Serif"/>
                <a:cs typeface="Microsoft Sans Serif"/>
              </a:rPr>
              <a:t>e</a:t>
            </a:r>
            <a:r>
              <a:rPr sz="1600" spc="5" dirty="0">
                <a:latin typeface="Microsoft Sans Serif"/>
                <a:cs typeface="Microsoft Sans Serif"/>
              </a:rPr>
              <a:t>n</a:t>
            </a:r>
            <a:r>
              <a:rPr sz="1600" spc="-10" dirty="0">
                <a:latin typeface="Microsoft Sans Serif"/>
                <a:cs typeface="Microsoft Sans Serif"/>
              </a:rPr>
              <a:t>ts</a:t>
            </a:r>
            <a:r>
              <a:rPr sz="1600" spc="-15"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spc="-15" dirty="0">
                <a:latin typeface="Microsoft Sans Serif"/>
                <a:cs typeface="Microsoft Sans Serif"/>
              </a:rPr>
              <a:t> </a:t>
            </a:r>
            <a:r>
              <a:rPr lang="en-US" sz="1600" spc="-15" dirty="0">
                <a:latin typeface="Microsoft Sans Serif"/>
                <a:cs typeface="Microsoft Sans Serif"/>
              </a:rPr>
              <a:t>the </a:t>
            </a:r>
            <a:r>
              <a:rPr sz="1600" dirty="0">
                <a:latin typeface="Microsoft Sans Serif"/>
                <a:cs typeface="Microsoft Sans Serif"/>
              </a:rPr>
              <a:t>H</a:t>
            </a:r>
            <a:r>
              <a:rPr sz="1600" spc="-10" dirty="0">
                <a:latin typeface="Microsoft Sans Serif"/>
                <a:cs typeface="Microsoft Sans Serif"/>
              </a:rPr>
              <a:t>IM </a:t>
            </a:r>
            <a:r>
              <a:rPr sz="1600" spc="-3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og</a:t>
            </a:r>
            <a:r>
              <a:rPr sz="1600" spc="25" dirty="0">
                <a:latin typeface="Microsoft Sans Serif"/>
                <a:cs typeface="Microsoft Sans Serif"/>
              </a:rPr>
              <a:t>r</a:t>
            </a:r>
            <a:r>
              <a:rPr sz="1600" spc="-10" dirty="0">
                <a:latin typeface="Microsoft Sans Serif"/>
                <a:cs typeface="Microsoft Sans Serif"/>
              </a:rPr>
              <a:t>a</a:t>
            </a:r>
            <a:r>
              <a:rPr sz="1600" spc="15" dirty="0">
                <a:latin typeface="Microsoft Sans Serif"/>
                <a:cs typeface="Microsoft Sans Serif"/>
              </a:rPr>
              <a:t>m</a:t>
            </a:r>
            <a:r>
              <a:rPr sz="1600" spc="-10" dirty="0">
                <a:latin typeface="Microsoft Sans Serif"/>
                <a:cs typeface="Microsoft Sans Serif"/>
              </a:rPr>
              <a:t>:</a:t>
            </a:r>
            <a:r>
              <a:rPr sz="1600" spc="5" dirty="0">
                <a:latin typeface="Microsoft Sans Serif"/>
                <a:cs typeface="Microsoft Sans Serif"/>
              </a:rPr>
              <a:t> </a:t>
            </a:r>
            <a:r>
              <a:rPr sz="1600" spc="-5" dirty="0">
                <a:latin typeface="Microsoft Sans Serif"/>
                <a:cs typeface="Microsoft Sans Serif"/>
              </a:rPr>
              <a:t> </a:t>
            </a:r>
            <a:endParaRPr sz="1600" dirty="0">
              <a:latin typeface="Microsoft Sans Serif"/>
              <a:cs typeface="Microsoft Sans Serif"/>
            </a:endParaRPr>
          </a:p>
          <a:p>
            <a:pPr marL="720725" indent="-255904">
              <a:lnSpc>
                <a:spcPct val="100000"/>
              </a:lnSpc>
              <a:spcBef>
                <a:spcPts val="580"/>
              </a:spcBef>
              <a:buFont typeface="Wingdings"/>
              <a:buChar char=""/>
              <a:tabLst>
                <a:tab pos="721360" algn="l"/>
              </a:tabLst>
            </a:pPr>
            <a:r>
              <a:rPr dirty="0">
                <a:latin typeface="Microsoft Sans Serif"/>
                <a:cs typeface="Microsoft Sans Serif"/>
              </a:rPr>
              <a:t>H</a:t>
            </a:r>
            <a:r>
              <a:rPr spc="-10" dirty="0">
                <a:latin typeface="Microsoft Sans Serif"/>
                <a:cs typeface="Microsoft Sans Serif"/>
              </a:rPr>
              <a:t>e</a:t>
            </a:r>
            <a:r>
              <a:rPr spc="5" dirty="0">
                <a:latin typeface="Microsoft Sans Serif"/>
                <a:cs typeface="Microsoft Sans Serif"/>
              </a:rPr>
              <a:t>a</a:t>
            </a:r>
            <a:r>
              <a:rPr spc="-25" dirty="0">
                <a:latin typeface="Microsoft Sans Serif"/>
                <a:cs typeface="Microsoft Sans Serif"/>
              </a:rPr>
              <a:t>l</a:t>
            </a:r>
            <a:r>
              <a:rPr spc="0" dirty="0">
                <a:latin typeface="Microsoft Sans Serif"/>
                <a:cs typeface="Microsoft Sans Serif"/>
              </a:rPr>
              <a:t>t</a:t>
            </a:r>
            <a:r>
              <a:rPr spc="-5" dirty="0">
                <a:latin typeface="Microsoft Sans Serif"/>
                <a:cs typeface="Microsoft Sans Serif"/>
              </a:rPr>
              <a:t>h</a:t>
            </a:r>
            <a:r>
              <a:rPr spc="-30" dirty="0">
                <a:latin typeface="Microsoft Sans Serif"/>
                <a:cs typeface="Microsoft Sans Serif"/>
              </a:rPr>
              <a:t> </a:t>
            </a:r>
            <a:r>
              <a:rPr spc="0" dirty="0">
                <a:latin typeface="Microsoft Sans Serif"/>
                <a:cs typeface="Microsoft Sans Serif"/>
              </a:rPr>
              <a:t>I</a:t>
            </a:r>
            <a:r>
              <a:rPr spc="-10" dirty="0">
                <a:latin typeface="Microsoft Sans Serif"/>
                <a:cs typeface="Microsoft Sans Serif"/>
              </a:rPr>
              <a:t>n</a:t>
            </a:r>
            <a:r>
              <a:rPr spc="-5" dirty="0">
                <a:latin typeface="Microsoft Sans Serif"/>
                <a:cs typeface="Microsoft Sans Serif"/>
              </a:rPr>
              <a:t>f</a:t>
            </a:r>
            <a:r>
              <a:rPr spc="-25" dirty="0">
                <a:latin typeface="Microsoft Sans Serif"/>
                <a:cs typeface="Microsoft Sans Serif"/>
              </a:rPr>
              <a:t>o</a:t>
            </a:r>
            <a:r>
              <a:rPr spc="5" dirty="0">
                <a:latin typeface="Microsoft Sans Serif"/>
                <a:cs typeface="Microsoft Sans Serif"/>
              </a:rPr>
              <a:t>r</a:t>
            </a:r>
            <a:r>
              <a:rPr dirty="0">
                <a:latin typeface="Microsoft Sans Serif"/>
                <a:cs typeface="Microsoft Sans Serif"/>
              </a:rPr>
              <a:t>m</a:t>
            </a:r>
            <a:r>
              <a:rPr spc="-10" dirty="0">
                <a:latin typeface="Microsoft Sans Serif"/>
                <a:cs typeface="Microsoft Sans Serif"/>
              </a:rPr>
              <a:t>a</a:t>
            </a:r>
            <a:r>
              <a:rPr spc="0" dirty="0">
                <a:latin typeface="Microsoft Sans Serif"/>
                <a:cs typeface="Microsoft Sans Serif"/>
              </a:rPr>
              <a:t>t</a:t>
            </a:r>
            <a:r>
              <a:rPr spc="-5" dirty="0">
                <a:latin typeface="Microsoft Sans Serif"/>
                <a:cs typeface="Microsoft Sans Serif"/>
              </a:rPr>
              <a:t>i</a:t>
            </a:r>
            <a:r>
              <a:rPr spc="5" dirty="0">
                <a:latin typeface="Microsoft Sans Serif"/>
                <a:cs typeface="Microsoft Sans Serif"/>
              </a:rPr>
              <a:t>o</a:t>
            </a:r>
            <a:r>
              <a:rPr spc="-5" dirty="0">
                <a:latin typeface="Microsoft Sans Serif"/>
                <a:cs typeface="Microsoft Sans Serif"/>
              </a:rPr>
              <a:t>n</a:t>
            </a:r>
            <a:r>
              <a:rPr spc="-30" dirty="0">
                <a:latin typeface="Microsoft Sans Serif"/>
                <a:cs typeface="Microsoft Sans Serif"/>
              </a:rPr>
              <a:t> </a:t>
            </a:r>
            <a:r>
              <a:rPr dirty="0">
                <a:latin typeface="Microsoft Sans Serif"/>
                <a:cs typeface="Microsoft Sans Serif"/>
              </a:rPr>
              <a:t>M</a:t>
            </a:r>
            <a:r>
              <a:rPr spc="5" dirty="0">
                <a:latin typeface="Microsoft Sans Serif"/>
                <a:cs typeface="Microsoft Sans Serif"/>
              </a:rPr>
              <a:t>a</a:t>
            </a:r>
            <a:r>
              <a:rPr spc="-10" dirty="0">
                <a:latin typeface="Microsoft Sans Serif"/>
                <a:cs typeface="Microsoft Sans Serif"/>
              </a:rPr>
              <a:t>n</a:t>
            </a:r>
            <a:r>
              <a:rPr spc="5" dirty="0">
                <a:latin typeface="Microsoft Sans Serif"/>
                <a:cs typeface="Microsoft Sans Serif"/>
              </a:rPr>
              <a:t>ag</a:t>
            </a:r>
            <a:r>
              <a:rPr spc="-10" dirty="0">
                <a:latin typeface="Microsoft Sans Serif"/>
                <a:cs typeface="Microsoft Sans Serif"/>
              </a:rPr>
              <a:t>e</a:t>
            </a:r>
            <a:r>
              <a:rPr dirty="0">
                <a:latin typeface="Microsoft Sans Serif"/>
                <a:cs typeface="Microsoft Sans Serif"/>
              </a:rPr>
              <a:t>m</a:t>
            </a:r>
            <a:r>
              <a:rPr spc="-10" dirty="0">
                <a:latin typeface="Microsoft Sans Serif"/>
                <a:cs typeface="Microsoft Sans Serif"/>
              </a:rPr>
              <a:t>en</a:t>
            </a:r>
            <a:r>
              <a:rPr spc="10" dirty="0">
                <a:latin typeface="Microsoft Sans Serif"/>
                <a:cs typeface="Microsoft Sans Serif"/>
              </a:rPr>
              <a:t>t</a:t>
            </a:r>
            <a:r>
              <a:rPr spc="-30" dirty="0">
                <a:latin typeface="Microsoft Sans Serif"/>
                <a:cs typeface="Microsoft Sans Serif"/>
              </a:rPr>
              <a:t> </a:t>
            </a:r>
            <a:r>
              <a:rPr lang="en-US" spc="-30" dirty="0">
                <a:latin typeface="Microsoft Sans Serif"/>
                <a:cs typeface="Microsoft Sans Serif"/>
              </a:rPr>
              <a:t>A.A.S.</a:t>
            </a:r>
            <a:r>
              <a:rPr spc="-30" dirty="0">
                <a:latin typeface="Microsoft Sans Serif"/>
                <a:cs typeface="Microsoft Sans Serif"/>
              </a:rPr>
              <a:t> </a:t>
            </a:r>
            <a:r>
              <a:rPr dirty="0">
                <a:latin typeface="Microsoft Sans Serif"/>
                <a:cs typeface="Microsoft Sans Serif"/>
              </a:rPr>
              <a:t>D</a:t>
            </a:r>
            <a:r>
              <a:rPr spc="-10" dirty="0">
                <a:latin typeface="Microsoft Sans Serif"/>
                <a:cs typeface="Microsoft Sans Serif"/>
              </a:rPr>
              <a:t>eg</a:t>
            </a:r>
            <a:r>
              <a:rPr spc="25" dirty="0">
                <a:latin typeface="Microsoft Sans Serif"/>
                <a:cs typeface="Microsoft Sans Serif"/>
              </a:rPr>
              <a:t>r</a:t>
            </a:r>
            <a:r>
              <a:rPr spc="-10" dirty="0">
                <a:latin typeface="Microsoft Sans Serif"/>
                <a:cs typeface="Microsoft Sans Serif"/>
              </a:rPr>
              <a:t>e</a:t>
            </a:r>
            <a:r>
              <a:rPr spc="15" dirty="0">
                <a:latin typeface="Microsoft Sans Serif"/>
                <a:cs typeface="Microsoft Sans Serif"/>
              </a:rPr>
              <a:t>e</a:t>
            </a:r>
            <a:endParaRPr dirty="0">
              <a:latin typeface="Microsoft Sans Serif"/>
              <a:cs typeface="Microsoft Sans Serif"/>
            </a:endParaRPr>
          </a:p>
          <a:p>
            <a:pPr marL="962025" lvl="1" indent="-153988">
              <a:lnSpc>
                <a:spcPct val="100000"/>
              </a:lnSpc>
              <a:spcBef>
                <a:spcPts val="600"/>
              </a:spcBef>
              <a:buFont typeface="Courier New"/>
              <a:buChar char="o"/>
              <a:tabLst>
                <a:tab pos="1031875" algn="l"/>
              </a:tabLst>
            </a:pPr>
            <a:r>
              <a:rPr lang="en-US" dirty="0">
                <a:latin typeface="Microsoft Sans Serif"/>
                <a:cs typeface="Microsoft Sans Serif"/>
              </a:rPr>
              <a:t> </a:t>
            </a:r>
            <a:r>
              <a:rPr dirty="0">
                <a:latin typeface="Microsoft Sans Serif"/>
                <a:cs typeface="Microsoft Sans Serif"/>
              </a:rPr>
              <a:t>C</a:t>
            </a:r>
            <a:r>
              <a:rPr spc="-10" dirty="0">
                <a:latin typeface="Microsoft Sans Serif"/>
                <a:cs typeface="Microsoft Sans Serif"/>
              </a:rPr>
              <a:t>o</a:t>
            </a:r>
            <a:r>
              <a:rPr dirty="0">
                <a:latin typeface="Microsoft Sans Serif"/>
                <a:cs typeface="Microsoft Sans Serif"/>
              </a:rPr>
              <a:t>m</a:t>
            </a:r>
            <a:r>
              <a:rPr spc="-10" dirty="0">
                <a:latin typeface="Microsoft Sans Serif"/>
                <a:cs typeface="Microsoft Sans Serif"/>
              </a:rPr>
              <a:t>p</a:t>
            </a:r>
            <a:r>
              <a:rPr spc="-5" dirty="0">
                <a:latin typeface="Microsoft Sans Serif"/>
                <a:cs typeface="Microsoft Sans Serif"/>
              </a:rPr>
              <a:t>l</a:t>
            </a:r>
            <a:r>
              <a:rPr spc="-10" dirty="0">
                <a:latin typeface="Microsoft Sans Serif"/>
                <a:cs typeface="Microsoft Sans Serif"/>
              </a:rPr>
              <a:t>e</a:t>
            </a:r>
            <a:r>
              <a:rPr spc="0" dirty="0">
                <a:latin typeface="Microsoft Sans Serif"/>
                <a:cs typeface="Microsoft Sans Serif"/>
              </a:rPr>
              <a:t>t</a:t>
            </a:r>
            <a:r>
              <a:rPr spc="-10" dirty="0">
                <a:latin typeface="Microsoft Sans Serif"/>
                <a:cs typeface="Microsoft Sans Serif"/>
              </a:rPr>
              <a:t>e</a:t>
            </a:r>
            <a:r>
              <a:rPr spc="-15" dirty="0">
                <a:latin typeface="Microsoft Sans Serif"/>
                <a:cs typeface="Microsoft Sans Serif"/>
              </a:rPr>
              <a:t> </a:t>
            </a:r>
            <a:r>
              <a:rPr spc="5" dirty="0">
                <a:latin typeface="Microsoft Sans Serif"/>
                <a:cs typeface="Microsoft Sans Serif"/>
              </a:rPr>
              <a:t>a</a:t>
            </a:r>
            <a:r>
              <a:rPr spc="-5" dirty="0">
                <a:latin typeface="Microsoft Sans Serif"/>
                <a:cs typeface="Microsoft Sans Serif"/>
              </a:rPr>
              <a:t>ll</a:t>
            </a:r>
            <a:r>
              <a:rPr spc="0" dirty="0">
                <a:latin typeface="Microsoft Sans Serif"/>
                <a:cs typeface="Microsoft Sans Serif"/>
              </a:rPr>
              <a:t> </a:t>
            </a:r>
            <a:r>
              <a:rPr spc="-10" dirty="0">
                <a:latin typeface="Microsoft Sans Serif"/>
                <a:cs typeface="Microsoft Sans Serif"/>
              </a:rPr>
              <a:t>p</a:t>
            </a:r>
            <a:r>
              <a:rPr spc="5" dirty="0">
                <a:latin typeface="Microsoft Sans Serif"/>
                <a:cs typeface="Microsoft Sans Serif"/>
              </a:rPr>
              <a:t>r</a:t>
            </a:r>
            <a:r>
              <a:rPr dirty="0">
                <a:latin typeface="Microsoft Sans Serif"/>
                <a:cs typeface="Microsoft Sans Serif"/>
              </a:rPr>
              <a:t>e</a:t>
            </a:r>
            <a:r>
              <a:rPr spc="5" dirty="0">
                <a:latin typeface="Microsoft Sans Serif"/>
                <a:cs typeface="Microsoft Sans Serif"/>
              </a:rPr>
              <a:t>-r</a:t>
            </a:r>
            <a:r>
              <a:rPr spc="-10" dirty="0">
                <a:latin typeface="Microsoft Sans Serif"/>
                <a:cs typeface="Microsoft Sans Serif"/>
              </a:rPr>
              <a:t>eq</a:t>
            </a:r>
            <a:r>
              <a:rPr spc="5" dirty="0">
                <a:latin typeface="Microsoft Sans Serif"/>
                <a:cs typeface="Microsoft Sans Serif"/>
              </a:rPr>
              <a:t>u</a:t>
            </a:r>
            <a:r>
              <a:rPr spc="-5" dirty="0">
                <a:latin typeface="Microsoft Sans Serif"/>
                <a:cs typeface="Microsoft Sans Serif"/>
              </a:rPr>
              <a:t>i</a:t>
            </a:r>
            <a:r>
              <a:rPr spc="15" dirty="0">
                <a:latin typeface="Microsoft Sans Serif"/>
                <a:cs typeface="Microsoft Sans Serif"/>
              </a:rPr>
              <a:t>s</a:t>
            </a:r>
            <a:r>
              <a:rPr spc="-25" dirty="0">
                <a:latin typeface="Microsoft Sans Serif"/>
                <a:cs typeface="Microsoft Sans Serif"/>
              </a:rPr>
              <a:t>i</a:t>
            </a:r>
            <a:r>
              <a:rPr spc="0" dirty="0">
                <a:latin typeface="Microsoft Sans Serif"/>
                <a:cs typeface="Microsoft Sans Serif"/>
              </a:rPr>
              <a:t>t</a:t>
            </a:r>
            <a:r>
              <a:rPr spc="-10" dirty="0">
                <a:latin typeface="Microsoft Sans Serif"/>
                <a:cs typeface="Microsoft Sans Serif"/>
              </a:rPr>
              <a:t>e</a:t>
            </a:r>
            <a:r>
              <a:rPr spc="15" dirty="0">
                <a:latin typeface="Microsoft Sans Serif"/>
                <a:cs typeface="Microsoft Sans Serif"/>
              </a:rPr>
              <a:t>s</a:t>
            </a:r>
            <a:r>
              <a:rPr spc="-15" dirty="0">
                <a:latin typeface="Microsoft Sans Serif"/>
                <a:cs typeface="Microsoft Sans Serif"/>
              </a:rPr>
              <a:t> </a:t>
            </a:r>
            <a:r>
              <a:rPr u="sng" spc="-10" dirty="0">
                <a:latin typeface="Microsoft Sans Serif"/>
                <a:cs typeface="Microsoft Sans Serif"/>
              </a:rPr>
              <a:t>p</a:t>
            </a:r>
            <a:r>
              <a:rPr u="sng" spc="25" dirty="0">
                <a:latin typeface="Microsoft Sans Serif"/>
                <a:cs typeface="Microsoft Sans Serif"/>
              </a:rPr>
              <a:t>r</a:t>
            </a:r>
            <a:r>
              <a:rPr u="sng" spc="-25" dirty="0">
                <a:latin typeface="Microsoft Sans Serif"/>
                <a:cs typeface="Microsoft Sans Serif"/>
              </a:rPr>
              <a:t>i</a:t>
            </a:r>
            <a:r>
              <a:rPr u="sng" spc="-10" dirty="0">
                <a:latin typeface="Microsoft Sans Serif"/>
                <a:cs typeface="Microsoft Sans Serif"/>
              </a:rPr>
              <a:t>o</a:t>
            </a:r>
            <a:r>
              <a:rPr u="sng" spc="5" dirty="0">
                <a:latin typeface="Microsoft Sans Serif"/>
                <a:cs typeface="Microsoft Sans Serif"/>
              </a:rPr>
              <a:t>r</a:t>
            </a:r>
            <a:r>
              <a:rPr u="sng" spc="-15" dirty="0">
                <a:latin typeface="Microsoft Sans Serif"/>
                <a:cs typeface="Microsoft Sans Serif"/>
              </a:rPr>
              <a:t> </a:t>
            </a:r>
            <a:r>
              <a:rPr u="sng" spc="0" dirty="0">
                <a:latin typeface="Microsoft Sans Serif"/>
                <a:cs typeface="Microsoft Sans Serif"/>
              </a:rPr>
              <a:t>t</a:t>
            </a:r>
            <a:r>
              <a:rPr u="sng" spc="-10" dirty="0">
                <a:latin typeface="Microsoft Sans Serif"/>
                <a:cs typeface="Microsoft Sans Serif"/>
              </a:rPr>
              <a:t>o</a:t>
            </a:r>
            <a:r>
              <a:rPr spc="-15" dirty="0">
                <a:latin typeface="Microsoft Sans Serif"/>
                <a:cs typeface="Microsoft Sans Serif"/>
              </a:rPr>
              <a:t> </a:t>
            </a:r>
            <a:r>
              <a:rPr spc="5" dirty="0">
                <a:latin typeface="Microsoft Sans Serif"/>
                <a:cs typeface="Microsoft Sans Serif"/>
              </a:rPr>
              <a:t>a</a:t>
            </a:r>
            <a:r>
              <a:rPr spc="-10" dirty="0">
                <a:latin typeface="Microsoft Sans Serif"/>
                <a:cs typeface="Microsoft Sans Serif"/>
              </a:rPr>
              <a:t>p</a:t>
            </a:r>
            <a:r>
              <a:rPr spc="5" dirty="0">
                <a:latin typeface="Microsoft Sans Serif"/>
                <a:cs typeface="Microsoft Sans Serif"/>
              </a:rPr>
              <a:t>p</a:t>
            </a:r>
            <a:r>
              <a:rPr spc="-5" dirty="0">
                <a:latin typeface="Microsoft Sans Serif"/>
                <a:cs typeface="Microsoft Sans Serif"/>
              </a:rPr>
              <a:t>l</a:t>
            </a:r>
            <a:r>
              <a:rPr spc="15" dirty="0">
                <a:latin typeface="Microsoft Sans Serif"/>
                <a:cs typeface="Microsoft Sans Serif"/>
              </a:rPr>
              <a:t>y</a:t>
            </a:r>
            <a:r>
              <a:rPr spc="-25" dirty="0">
                <a:latin typeface="Microsoft Sans Serif"/>
                <a:cs typeface="Microsoft Sans Serif"/>
              </a:rPr>
              <a:t>i</a:t>
            </a:r>
            <a:r>
              <a:rPr spc="5" dirty="0">
                <a:latin typeface="Microsoft Sans Serif"/>
                <a:cs typeface="Microsoft Sans Serif"/>
              </a:rPr>
              <a:t>n</a:t>
            </a:r>
            <a:r>
              <a:rPr spc="-10" dirty="0">
                <a:latin typeface="Microsoft Sans Serif"/>
                <a:cs typeface="Microsoft Sans Serif"/>
              </a:rPr>
              <a:t>g</a:t>
            </a:r>
            <a:r>
              <a:rPr spc="-15" dirty="0">
                <a:latin typeface="Microsoft Sans Serif"/>
                <a:cs typeface="Microsoft Sans Serif"/>
              </a:rPr>
              <a:t> </a:t>
            </a:r>
            <a:r>
              <a:rPr spc="0" dirty="0">
                <a:latin typeface="Microsoft Sans Serif"/>
                <a:cs typeface="Microsoft Sans Serif"/>
              </a:rPr>
              <a:t>t</a:t>
            </a:r>
            <a:r>
              <a:rPr spc="-10" dirty="0">
                <a:latin typeface="Microsoft Sans Serif"/>
                <a:cs typeface="Microsoft Sans Serif"/>
              </a:rPr>
              <a:t>o</a:t>
            </a:r>
            <a:r>
              <a:rPr spc="-15" dirty="0">
                <a:latin typeface="Microsoft Sans Serif"/>
                <a:cs typeface="Microsoft Sans Serif"/>
              </a:rPr>
              <a:t> </a:t>
            </a:r>
            <a:r>
              <a:rPr spc="0" dirty="0">
                <a:latin typeface="Microsoft Sans Serif"/>
                <a:cs typeface="Microsoft Sans Serif"/>
              </a:rPr>
              <a:t>t</a:t>
            </a:r>
            <a:r>
              <a:rPr spc="-10" dirty="0">
                <a:latin typeface="Microsoft Sans Serif"/>
                <a:cs typeface="Microsoft Sans Serif"/>
              </a:rPr>
              <a:t>h</a:t>
            </a:r>
            <a:r>
              <a:rPr spc="5" dirty="0">
                <a:latin typeface="Microsoft Sans Serif"/>
                <a:cs typeface="Microsoft Sans Serif"/>
              </a:rPr>
              <a:t>e</a:t>
            </a:r>
            <a:r>
              <a:rPr spc="-15" dirty="0">
                <a:latin typeface="Microsoft Sans Serif"/>
                <a:cs typeface="Microsoft Sans Serif"/>
              </a:rPr>
              <a:t> </a:t>
            </a:r>
            <a:r>
              <a:rPr spc="-10" dirty="0">
                <a:latin typeface="Microsoft Sans Serif"/>
                <a:cs typeface="Microsoft Sans Serif"/>
              </a:rPr>
              <a:t>p</a:t>
            </a:r>
            <a:r>
              <a:rPr spc="5" dirty="0">
                <a:latin typeface="Microsoft Sans Serif"/>
                <a:cs typeface="Microsoft Sans Serif"/>
              </a:rPr>
              <a:t>ro</a:t>
            </a:r>
            <a:r>
              <a:rPr spc="-10" dirty="0">
                <a:latin typeface="Microsoft Sans Serif"/>
                <a:cs typeface="Microsoft Sans Serif"/>
              </a:rPr>
              <a:t>g</a:t>
            </a:r>
            <a:r>
              <a:rPr spc="5" dirty="0">
                <a:latin typeface="Microsoft Sans Serif"/>
                <a:cs typeface="Microsoft Sans Serif"/>
              </a:rPr>
              <a:t>r</a:t>
            </a:r>
            <a:r>
              <a:rPr spc="-10" dirty="0">
                <a:latin typeface="Microsoft Sans Serif"/>
                <a:cs typeface="Microsoft Sans Serif"/>
              </a:rPr>
              <a:t>a</a:t>
            </a:r>
            <a:r>
              <a:rPr spc="40" dirty="0">
                <a:latin typeface="Microsoft Sans Serif"/>
                <a:cs typeface="Microsoft Sans Serif"/>
              </a:rPr>
              <a:t>m</a:t>
            </a:r>
            <a:r>
              <a:rPr spc="-5" dirty="0">
                <a:latin typeface="Microsoft Sans Serif"/>
                <a:cs typeface="Microsoft Sans Serif"/>
              </a:rPr>
              <a:t> </a:t>
            </a:r>
            <a:endParaRPr dirty="0">
              <a:latin typeface="Microsoft Sans Serif"/>
              <a:cs typeface="Microsoft Sans Serif"/>
            </a:endParaRPr>
          </a:p>
          <a:p>
            <a:pPr marL="1264920" lvl="2" indent="-228600">
              <a:lnSpc>
                <a:spcPct val="100000"/>
              </a:lnSpc>
              <a:spcBef>
                <a:spcPts val="600"/>
              </a:spcBef>
              <a:buFont typeface="Wingdings"/>
              <a:buChar char=""/>
              <a:tabLst>
                <a:tab pos="1265555" algn="l"/>
              </a:tabLst>
            </a:pPr>
            <a:r>
              <a:rPr spc="-25" dirty="0">
                <a:latin typeface="Microsoft Sans Serif"/>
                <a:cs typeface="Microsoft Sans Serif"/>
              </a:rPr>
              <a:t>S</a:t>
            </a:r>
            <a:r>
              <a:rPr dirty="0">
                <a:latin typeface="Microsoft Sans Serif"/>
                <a:cs typeface="Microsoft Sans Serif"/>
              </a:rPr>
              <a:t>D</a:t>
            </a:r>
            <a:r>
              <a:rPr spc="-25" dirty="0">
                <a:latin typeface="Microsoft Sans Serif"/>
                <a:cs typeface="Microsoft Sans Serif"/>
              </a:rPr>
              <a:t>V</a:t>
            </a:r>
            <a:r>
              <a:rPr spc="-30" dirty="0">
                <a:latin typeface="Microsoft Sans Serif"/>
                <a:cs typeface="Microsoft Sans Serif"/>
              </a:rPr>
              <a:t> </a:t>
            </a:r>
            <a:r>
              <a:rPr spc="5" dirty="0">
                <a:latin typeface="Microsoft Sans Serif"/>
                <a:cs typeface="Microsoft Sans Serif"/>
              </a:rPr>
              <a:t>1</a:t>
            </a:r>
            <a:r>
              <a:rPr spc="-10" dirty="0">
                <a:latin typeface="Microsoft Sans Serif"/>
                <a:cs typeface="Microsoft Sans Serif"/>
              </a:rPr>
              <a:t>01</a:t>
            </a:r>
            <a:r>
              <a:rPr spc="5" dirty="0">
                <a:latin typeface="Microsoft Sans Serif"/>
                <a:cs typeface="Microsoft Sans Serif"/>
              </a:rPr>
              <a:t>-</a:t>
            </a:r>
            <a:r>
              <a:rPr spc="-10" dirty="0">
                <a:latin typeface="Microsoft Sans Serif"/>
                <a:cs typeface="Microsoft Sans Serif"/>
              </a:rPr>
              <a:t> </a:t>
            </a:r>
            <a:r>
              <a:rPr spc="-20" dirty="0">
                <a:latin typeface="Microsoft Sans Serif"/>
                <a:cs typeface="Microsoft Sans Serif"/>
              </a:rPr>
              <a:t>O</a:t>
            </a:r>
            <a:r>
              <a:rPr spc="25" dirty="0">
                <a:latin typeface="Microsoft Sans Serif"/>
                <a:cs typeface="Microsoft Sans Serif"/>
              </a:rPr>
              <a:t>r</a:t>
            </a:r>
            <a:r>
              <a:rPr spc="-5" dirty="0">
                <a:latin typeface="Microsoft Sans Serif"/>
                <a:cs typeface="Microsoft Sans Serif"/>
              </a:rPr>
              <a:t>i</a:t>
            </a:r>
            <a:r>
              <a:rPr spc="-10" dirty="0">
                <a:latin typeface="Microsoft Sans Serif"/>
                <a:cs typeface="Microsoft Sans Serif"/>
              </a:rPr>
              <a:t>en</a:t>
            </a:r>
            <a:r>
              <a:rPr spc="0" dirty="0">
                <a:latin typeface="Microsoft Sans Serif"/>
                <a:cs typeface="Microsoft Sans Serif"/>
              </a:rPr>
              <a:t>t</a:t>
            </a:r>
            <a:r>
              <a:rPr spc="-10" dirty="0">
                <a:latin typeface="Microsoft Sans Serif"/>
                <a:cs typeface="Microsoft Sans Serif"/>
              </a:rPr>
              <a:t>a</a:t>
            </a:r>
            <a:r>
              <a:rPr spc="0" dirty="0">
                <a:latin typeface="Microsoft Sans Serif"/>
                <a:cs typeface="Microsoft Sans Serif"/>
              </a:rPr>
              <a:t>t</a:t>
            </a:r>
            <a:r>
              <a:rPr spc="-5" dirty="0">
                <a:latin typeface="Microsoft Sans Serif"/>
                <a:cs typeface="Microsoft Sans Serif"/>
              </a:rPr>
              <a:t>i</a:t>
            </a:r>
            <a:r>
              <a:rPr spc="-10" dirty="0">
                <a:latin typeface="Microsoft Sans Serif"/>
                <a:cs typeface="Microsoft Sans Serif"/>
              </a:rPr>
              <a:t>o</a:t>
            </a:r>
            <a:r>
              <a:rPr spc="15" dirty="0">
                <a:latin typeface="Microsoft Sans Serif"/>
                <a:cs typeface="Microsoft Sans Serif"/>
              </a:rPr>
              <a:t>n</a:t>
            </a:r>
            <a:r>
              <a:rPr spc="-15" dirty="0">
                <a:latin typeface="Microsoft Sans Serif"/>
                <a:cs typeface="Microsoft Sans Serif"/>
              </a:rPr>
              <a:t> </a:t>
            </a:r>
            <a:r>
              <a:rPr spc="-10" dirty="0">
                <a:latin typeface="Microsoft Sans Serif"/>
                <a:cs typeface="Microsoft Sans Serif"/>
              </a:rPr>
              <a:t>t</a:t>
            </a:r>
            <a:r>
              <a:rPr dirty="0">
                <a:latin typeface="Microsoft Sans Serif"/>
                <a:cs typeface="Microsoft Sans Serif"/>
              </a:rPr>
              <a:t>o</a:t>
            </a:r>
            <a:r>
              <a:rPr spc="-10" dirty="0">
                <a:latin typeface="Microsoft Sans Serif"/>
                <a:cs typeface="Microsoft Sans Serif"/>
              </a:rPr>
              <a:t> </a:t>
            </a:r>
            <a:r>
              <a:rPr lang="en-US" spc="-10" dirty="0">
                <a:latin typeface="Microsoft Sans Serif"/>
                <a:cs typeface="Microsoft Sans Serif"/>
              </a:rPr>
              <a:t>Healthcare</a:t>
            </a:r>
            <a:r>
              <a:rPr spc="-7" baseline="1736" dirty="0">
                <a:latin typeface="Microsoft Sans Serif"/>
                <a:cs typeface="Microsoft Sans Serif"/>
              </a:rPr>
              <a:t> </a:t>
            </a:r>
            <a:endParaRPr baseline="1736" dirty="0">
              <a:latin typeface="Microsoft Sans Serif"/>
              <a:cs typeface="Microsoft Sans Serif"/>
            </a:endParaRPr>
          </a:p>
          <a:p>
            <a:pPr marL="1264920" lvl="2" indent="-228600">
              <a:lnSpc>
                <a:spcPct val="100000"/>
              </a:lnSpc>
              <a:spcBef>
                <a:spcPts val="340"/>
              </a:spcBef>
              <a:buFont typeface="Wingdings"/>
              <a:buChar char=""/>
              <a:tabLst>
                <a:tab pos="1265555" algn="l"/>
              </a:tabLst>
            </a:pPr>
            <a:r>
              <a:rPr dirty="0">
                <a:latin typeface="Microsoft Sans Serif"/>
                <a:cs typeface="Microsoft Sans Serif"/>
              </a:rPr>
              <a:t>C</a:t>
            </a:r>
            <a:r>
              <a:rPr spc="-25" dirty="0">
                <a:latin typeface="Microsoft Sans Serif"/>
                <a:cs typeface="Microsoft Sans Serif"/>
              </a:rPr>
              <a:t>S</a:t>
            </a:r>
            <a:r>
              <a:rPr spc="-10" dirty="0">
                <a:latin typeface="Microsoft Sans Serif"/>
                <a:cs typeface="Microsoft Sans Serif"/>
              </a:rPr>
              <a:t>T</a:t>
            </a:r>
            <a:r>
              <a:rPr spc="-30" dirty="0">
                <a:latin typeface="Microsoft Sans Serif"/>
                <a:cs typeface="Microsoft Sans Serif"/>
              </a:rPr>
              <a:t> </a:t>
            </a:r>
            <a:r>
              <a:rPr spc="-10" dirty="0">
                <a:latin typeface="Microsoft Sans Serif"/>
                <a:cs typeface="Microsoft Sans Serif"/>
              </a:rPr>
              <a:t>2</a:t>
            </a:r>
            <a:r>
              <a:rPr spc="5" dirty="0">
                <a:latin typeface="Microsoft Sans Serif"/>
                <a:cs typeface="Microsoft Sans Serif"/>
              </a:rPr>
              <a:t>2</a:t>
            </a:r>
            <a:r>
              <a:rPr spc="-10" dirty="0">
                <a:latin typeface="Microsoft Sans Serif"/>
                <a:cs typeface="Microsoft Sans Serif"/>
              </a:rPr>
              <a:t>9 </a:t>
            </a:r>
            <a:r>
              <a:rPr spc="10" dirty="0">
                <a:latin typeface="Microsoft Sans Serif"/>
                <a:cs typeface="Microsoft Sans Serif"/>
              </a:rPr>
              <a:t>–</a:t>
            </a:r>
            <a:r>
              <a:rPr spc="-10" dirty="0">
                <a:latin typeface="Microsoft Sans Serif"/>
                <a:cs typeface="Microsoft Sans Serif"/>
              </a:rPr>
              <a:t> Int</a:t>
            </a:r>
            <a:r>
              <a:rPr spc="-25" dirty="0">
                <a:latin typeface="Microsoft Sans Serif"/>
                <a:cs typeface="Microsoft Sans Serif"/>
              </a:rPr>
              <a:t>e</a:t>
            </a:r>
            <a:r>
              <a:rPr spc="5" dirty="0">
                <a:latin typeface="Microsoft Sans Serif"/>
                <a:cs typeface="Microsoft Sans Serif"/>
              </a:rPr>
              <a:t>r</a:t>
            </a:r>
            <a:r>
              <a:rPr dirty="0">
                <a:latin typeface="Microsoft Sans Serif"/>
                <a:cs typeface="Microsoft Sans Serif"/>
              </a:rPr>
              <a:t>c</a:t>
            </a:r>
            <a:r>
              <a:rPr spc="5" dirty="0">
                <a:latin typeface="Microsoft Sans Serif"/>
                <a:cs typeface="Microsoft Sans Serif"/>
              </a:rPr>
              <a:t>u</a:t>
            </a:r>
            <a:r>
              <a:rPr spc="-5" dirty="0">
                <a:latin typeface="Microsoft Sans Serif"/>
                <a:cs typeface="Microsoft Sans Serif"/>
              </a:rPr>
              <a:t>lt</a:t>
            </a:r>
            <a:r>
              <a:rPr spc="-25" dirty="0">
                <a:latin typeface="Microsoft Sans Serif"/>
                <a:cs typeface="Microsoft Sans Serif"/>
              </a:rPr>
              <a:t>u</a:t>
            </a:r>
            <a:r>
              <a:rPr spc="5" dirty="0">
                <a:latin typeface="Microsoft Sans Serif"/>
                <a:cs typeface="Microsoft Sans Serif"/>
              </a:rPr>
              <a:t>ra</a:t>
            </a:r>
            <a:r>
              <a:rPr dirty="0">
                <a:latin typeface="Microsoft Sans Serif"/>
                <a:cs typeface="Microsoft Sans Serif"/>
              </a:rPr>
              <a:t>l</a:t>
            </a:r>
            <a:r>
              <a:rPr spc="-15" dirty="0">
                <a:latin typeface="Microsoft Sans Serif"/>
                <a:cs typeface="Microsoft Sans Serif"/>
              </a:rPr>
              <a:t> </a:t>
            </a:r>
            <a:r>
              <a:rPr dirty="0">
                <a:latin typeface="Microsoft Sans Serif"/>
                <a:cs typeface="Microsoft Sans Serif"/>
              </a:rPr>
              <a:t>C</a:t>
            </a:r>
            <a:r>
              <a:rPr spc="5" dirty="0">
                <a:latin typeface="Microsoft Sans Serif"/>
                <a:cs typeface="Microsoft Sans Serif"/>
              </a:rPr>
              <a:t>o</a:t>
            </a:r>
            <a:r>
              <a:rPr dirty="0">
                <a:latin typeface="Microsoft Sans Serif"/>
                <a:cs typeface="Microsoft Sans Serif"/>
              </a:rPr>
              <a:t>mm</a:t>
            </a:r>
            <a:r>
              <a:rPr spc="-10" dirty="0">
                <a:latin typeface="Microsoft Sans Serif"/>
                <a:cs typeface="Microsoft Sans Serif"/>
              </a:rPr>
              <a:t>u</a:t>
            </a:r>
            <a:r>
              <a:rPr spc="5" dirty="0">
                <a:latin typeface="Microsoft Sans Serif"/>
                <a:cs typeface="Microsoft Sans Serif"/>
              </a:rPr>
              <a:t>n</a:t>
            </a:r>
            <a:r>
              <a:rPr spc="-25" dirty="0">
                <a:latin typeface="Microsoft Sans Serif"/>
                <a:cs typeface="Microsoft Sans Serif"/>
              </a:rPr>
              <a:t>i</a:t>
            </a:r>
            <a:r>
              <a:rPr dirty="0">
                <a:latin typeface="Microsoft Sans Serif"/>
                <a:cs typeface="Microsoft Sans Serif"/>
              </a:rPr>
              <a:t>c</a:t>
            </a:r>
            <a:r>
              <a:rPr spc="-10" dirty="0">
                <a:latin typeface="Microsoft Sans Serif"/>
                <a:cs typeface="Microsoft Sans Serif"/>
              </a:rPr>
              <a:t>a</a:t>
            </a:r>
            <a:r>
              <a:rPr spc="0" dirty="0">
                <a:latin typeface="Microsoft Sans Serif"/>
                <a:cs typeface="Microsoft Sans Serif"/>
              </a:rPr>
              <a:t>t</a:t>
            </a:r>
            <a:r>
              <a:rPr spc="-5" dirty="0">
                <a:latin typeface="Microsoft Sans Serif"/>
                <a:cs typeface="Microsoft Sans Serif"/>
              </a:rPr>
              <a:t>i</a:t>
            </a:r>
            <a:r>
              <a:rPr spc="-10" dirty="0">
                <a:latin typeface="Microsoft Sans Serif"/>
                <a:cs typeface="Microsoft Sans Serif"/>
              </a:rPr>
              <a:t>o</a:t>
            </a:r>
            <a:r>
              <a:rPr spc="20" dirty="0">
                <a:latin typeface="Microsoft Sans Serif"/>
                <a:cs typeface="Microsoft Sans Serif"/>
              </a:rPr>
              <a:t>n</a:t>
            </a:r>
            <a:r>
              <a:rPr spc="-5" dirty="0">
                <a:latin typeface="Microsoft Sans Serif"/>
                <a:cs typeface="Microsoft Sans Serif"/>
              </a:rPr>
              <a:t> </a:t>
            </a:r>
            <a:endParaRPr dirty="0">
              <a:latin typeface="Microsoft Sans Serif"/>
              <a:cs typeface="Microsoft Sans Serif"/>
            </a:endParaRPr>
          </a:p>
          <a:p>
            <a:pPr marL="1264920" lvl="2" indent="-228600">
              <a:lnSpc>
                <a:spcPct val="100000"/>
              </a:lnSpc>
              <a:spcBef>
                <a:spcPts val="400"/>
              </a:spcBef>
              <a:buFont typeface="Wingdings"/>
              <a:buChar char=""/>
              <a:tabLst>
                <a:tab pos="1265555" algn="l"/>
              </a:tabLst>
            </a:pPr>
            <a:r>
              <a:rPr spc="-25" dirty="0">
                <a:latin typeface="Microsoft Sans Serif"/>
                <a:cs typeface="Microsoft Sans Serif"/>
              </a:rPr>
              <a:t>E</a:t>
            </a:r>
            <a:r>
              <a:rPr dirty="0">
                <a:latin typeface="Microsoft Sans Serif"/>
                <a:cs typeface="Microsoft Sans Serif"/>
              </a:rPr>
              <a:t>N</a:t>
            </a:r>
            <a:r>
              <a:rPr spc="-20" dirty="0">
                <a:latin typeface="Microsoft Sans Serif"/>
                <a:cs typeface="Microsoft Sans Serif"/>
              </a:rPr>
              <a:t>G</a:t>
            </a:r>
            <a:r>
              <a:rPr spc="-30" dirty="0">
                <a:latin typeface="Microsoft Sans Serif"/>
                <a:cs typeface="Microsoft Sans Serif"/>
              </a:rPr>
              <a:t> </a:t>
            </a:r>
            <a:r>
              <a:rPr spc="5" dirty="0">
                <a:latin typeface="Microsoft Sans Serif"/>
                <a:cs typeface="Microsoft Sans Serif"/>
              </a:rPr>
              <a:t>1</a:t>
            </a:r>
            <a:r>
              <a:rPr spc="-10" dirty="0">
                <a:latin typeface="Microsoft Sans Serif"/>
                <a:cs typeface="Microsoft Sans Serif"/>
              </a:rPr>
              <a:t>11</a:t>
            </a:r>
            <a:r>
              <a:rPr spc="5" dirty="0">
                <a:latin typeface="Microsoft Sans Serif"/>
                <a:cs typeface="Microsoft Sans Serif"/>
              </a:rPr>
              <a:t>-</a:t>
            </a:r>
            <a:r>
              <a:rPr spc="-10" dirty="0">
                <a:latin typeface="Microsoft Sans Serif"/>
                <a:cs typeface="Microsoft Sans Serif"/>
              </a:rPr>
              <a:t> </a:t>
            </a:r>
            <a:r>
              <a:rPr dirty="0">
                <a:latin typeface="Microsoft Sans Serif"/>
                <a:cs typeface="Microsoft Sans Serif"/>
              </a:rPr>
              <a:t>C</a:t>
            </a:r>
            <a:r>
              <a:rPr spc="5" dirty="0">
                <a:latin typeface="Microsoft Sans Serif"/>
                <a:cs typeface="Microsoft Sans Serif"/>
              </a:rPr>
              <a:t>o</a:t>
            </a:r>
            <a:r>
              <a:rPr spc="-5" dirty="0">
                <a:latin typeface="Microsoft Sans Serif"/>
                <a:cs typeface="Microsoft Sans Serif"/>
              </a:rPr>
              <a:t>ll</a:t>
            </a:r>
            <a:r>
              <a:rPr spc="5" dirty="0">
                <a:latin typeface="Microsoft Sans Serif"/>
                <a:cs typeface="Microsoft Sans Serif"/>
              </a:rPr>
              <a:t>e</a:t>
            </a:r>
            <a:r>
              <a:rPr spc="-10" dirty="0">
                <a:latin typeface="Microsoft Sans Serif"/>
                <a:cs typeface="Microsoft Sans Serif"/>
              </a:rPr>
              <a:t>g</a:t>
            </a:r>
            <a:r>
              <a:rPr spc="15" dirty="0">
                <a:latin typeface="Microsoft Sans Serif"/>
                <a:cs typeface="Microsoft Sans Serif"/>
              </a:rPr>
              <a:t>e</a:t>
            </a:r>
            <a:r>
              <a:rPr spc="-30" dirty="0">
                <a:latin typeface="Microsoft Sans Serif"/>
                <a:cs typeface="Microsoft Sans Serif"/>
              </a:rPr>
              <a:t> </a:t>
            </a:r>
            <a:r>
              <a:rPr dirty="0">
                <a:latin typeface="Microsoft Sans Serif"/>
                <a:cs typeface="Microsoft Sans Serif"/>
              </a:rPr>
              <a:t>C</a:t>
            </a:r>
            <a:r>
              <a:rPr spc="-10" dirty="0">
                <a:latin typeface="Microsoft Sans Serif"/>
                <a:cs typeface="Microsoft Sans Serif"/>
              </a:rPr>
              <a:t>o</a:t>
            </a:r>
            <a:r>
              <a:rPr dirty="0">
                <a:latin typeface="Microsoft Sans Serif"/>
                <a:cs typeface="Microsoft Sans Serif"/>
              </a:rPr>
              <a:t>m</a:t>
            </a:r>
            <a:r>
              <a:rPr spc="5" dirty="0">
                <a:latin typeface="Microsoft Sans Serif"/>
                <a:cs typeface="Microsoft Sans Serif"/>
              </a:rPr>
              <a:t>po</a:t>
            </a:r>
            <a:r>
              <a:rPr dirty="0">
                <a:latin typeface="Microsoft Sans Serif"/>
                <a:cs typeface="Microsoft Sans Serif"/>
              </a:rPr>
              <a:t>s</a:t>
            </a:r>
            <a:r>
              <a:rPr spc="-30" dirty="0">
                <a:latin typeface="Microsoft Sans Serif"/>
                <a:cs typeface="Microsoft Sans Serif"/>
              </a:rPr>
              <a:t>i</a:t>
            </a:r>
            <a:r>
              <a:rPr spc="0" dirty="0">
                <a:latin typeface="Microsoft Sans Serif"/>
                <a:cs typeface="Microsoft Sans Serif"/>
              </a:rPr>
              <a:t>t</a:t>
            </a:r>
            <a:r>
              <a:rPr spc="-5" dirty="0">
                <a:latin typeface="Microsoft Sans Serif"/>
                <a:cs typeface="Microsoft Sans Serif"/>
              </a:rPr>
              <a:t>i</a:t>
            </a:r>
            <a:r>
              <a:rPr spc="5" dirty="0">
                <a:latin typeface="Microsoft Sans Serif"/>
                <a:cs typeface="Microsoft Sans Serif"/>
              </a:rPr>
              <a:t>o</a:t>
            </a:r>
            <a:r>
              <a:rPr dirty="0">
                <a:latin typeface="Microsoft Sans Serif"/>
                <a:cs typeface="Microsoft Sans Serif"/>
              </a:rPr>
              <a:t>n</a:t>
            </a:r>
            <a:r>
              <a:rPr spc="-30" dirty="0">
                <a:latin typeface="Microsoft Sans Serif"/>
                <a:cs typeface="Microsoft Sans Serif"/>
              </a:rPr>
              <a:t> </a:t>
            </a:r>
            <a:r>
              <a:rPr spc="5" dirty="0">
                <a:latin typeface="Microsoft Sans Serif"/>
                <a:cs typeface="Microsoft Sans Serif"/>
              </a:rPr>
              <a:t>I</a:t>
            </a:r>
            <a:r>
              <a:rPr spc="-5" dirty="0">
                <a:latin typeface="Microsoft Sans Serif"/>
                <a:cs typeface="Microsoft Sans Serif"/>
              </a:rPr>
              <a:t> </a:t>
            </a:r>
            <a:endParaRPr dirty="0">
              <a:latin typeface="Microsoft Sans Serif"/>
              <a:cs typeface="Microsoft Sans Serif"/>
            </a:endParaRPr>
          </a:p>
          <a:p>
            <a:pPr marL="1264920" lvl="2" indent="-228600">
              <a:lnSpc>
                <a:spcPct val="100000"/>
              </a:lnSpc>
              <a:spcBef>
                <a:spcPts val="380"/>
              </a:spcBef>
              <a:buFont typeface="Wingdings"/>
              <a:buChar char=""/>
              <a:tabLst>
                <a:tab pos="1265555" algn="l"/>
              </a:tabLst>
            </a:pPr>
            <a:r>
              <a:rPr spc="-25" dirty="0">
                <a:latin typeface="Microsoft Sans Serif"/>
                <a:cs typeface="Microsoft Sans Serif"/>
              </a:rPr>
              <a:t>B</a:t>
            </a:r>
            <a:r>
              <a:rPr spc="-5" dirty="0">
                <a:latin typeface="Microsoft Sans Serif"/>
                <a:cs typeface="Microsoft Sans Serif"/>
              </a:rPr>
              <a:t>I</a:t>
            </a:r>
            <a:r>
              <a:rPr spc="-25" dirty="0">
                <a:latin typeface="Microsoft Sans Serif"/>
                <a:cs typeface="Microsoft Sans Serif"/>
              </a:rPr>
              <a:t>O</a:t>
            </a:r>
            <a:r>
              <a:rPr spc="-15" dirty="0">
                <a:latin typeface="Microsoft Sans Serif"/>
                <a:cs typeface="Microsoft Sans Serif"/>
              </a:rPr>
              <a:t> </a:t>
            </a:r>
            <a:r>
              <a:rPr spc="5" dirty="0">
                <a:latin typeface="Microsoft Sans Serif"/>
                <a:cs typeface="Microsoft Sans Serif"/>
              </a:rPr>
              <a:t>1</a:t>
            </a:r>
            <a:r>
              <a:rPr spc="-10" dirty="0">
                <a:latin typeface="Microsoft Sans Serif"/>
                <a:cs typeface="Microsoft Sans Serif"/>
              </a:rPr>
              <a:t>41</a:t>
            </a:r>
            <a:r>
              <a:rPr spc="5" dirty="0">
                <a:latin typeface="Microsoft Sans Serif"/>
                <a:cs typeface="Microsoft Sans Serif"/>
              </a:rPr>
              <a:t>-</a:t>
            </a:r>
            <a:r>
              <a:rPr spc="-10" dirty="0">
                <a:latin typeface="Microsoft Sans Serif"/>
                <a:cs typeface="Microsoft Sans Serif"/>
              </a:rPr>
              <a:t> </a:t>
            </a:r>
            <a:r>
              <a:rPr spc="20" dirty="0">
                <a:latin typeface="Microsoft Sans Serif"/>
                <a:cs typeface="Microsoft Sans Serif"/>
              </a:rPr>
              <a:t>H</a:t>
            </a:r>
            <a:r>
              <a:rPr spc="-10" dirty="0">
                <a:latin typeface="Microsoft Sans Serif"/>
                <a:cs typeface="Microsoft Sans Serif"/>
              </a:rPr>
              <a:t>u</a:t>
            </a:r>
            <a:r>
              <a:rPr dirty="0">
                <a:latin typeface="Microsoft Sans Serif"/>
                <a:cs typeface="Microsoft Sans Serif"/>
              </a:rPr>
              <a:t>m</a:t>
            </a:r>
            <a:r>
              <a:rPr spc="-10" dirty="0">
                <a:latin typeface="Microsoft Sans Serif"/>
                <a:cs typeface="Microsoft Sans Serif"/>
              </a:rPr>
              <a:t>an</a:t>
            </a:r>
            <a:r>
              <a:rPr spc="0" dirty="0">
                <a:latin typeface="Microsoft Sans Serif"/>
                <a:cs typeface="Microsoft Sans Serif"/>
              </a:rPr>
              <a:t> </a:t>
            </a:r>
            <a:r>
              <a:rPr spc="-25" dirty="0">
                <a:latin typeface="Microsoft Sans Serif"/>
                <a:cs typeface="Microsoft Sans Serif"/>
              </a:rPr>
              <a:t>A</a:t>
            </a:r>
            <a:r>
              <a:rPr spc="5" dirty="0">
                <a:latin typeface="Microsoft Sans Serif"/>
                <a:cs typeface="Microsoft Sans Serif"/>
              </a:rPr>
              <a:t>n</a:t>
            </a:r>
            <a:r>
              <a:rPr spc="-10" dirty="0">
                <a:latin typeface="Microsoft Sans Serif"/>
                <a:cs typeface="Microsoft Sans Serif"/>
              </a:rPr>
              <a:t>a</a:t>
            </a:r>
            <a:r>
              <a:rPr spc="-5" dirty="0">
                <a:latin typeface="Microsoft Sans Serif"/>
                <a:cs typeface="Microsoft Sans Serif"/>
              </a:rPr>
              <a:t>t</a:t>
            </a:r>
            <a:r>
              <a:rPr spc="-25" dirty="0">
                <a:latin typeface="Microsoft Sans Serif"/>
                <a:cs typeface="Microsoft Sans Serif"/>
              </a:rPr>
              <a:t>o</a:t>
            </a:r>
            <a:r>
              <a:rPr spc="25" dirty="0">
                <a:latin typeface="Microsoft Sans Serif"/>
                <a:cs typeface="Microsoft Sans Serif"/>
              </a:rPr>
              <a:t>m</a:t>
            </a:r>
            <a:r>
              <a:rPr spc="-10" dirty="0">
                <a:latin typeface="Microsoft Sans Serif"/>
                <a:cs typeface="Microsoft Sans Serif"/>
              </a:rPr>
              <a:t>y</a:t>
            </a:r>
            <a:r>
              <a:rPr spc="-15" dirty="0">
                <a:latin typeface="Microsoft Sans Serif"/>
                <a:cs typeface="Microsoft Sans Serif"/>
              </a:rPr>
              <a:t> </a:t>
            </a:r>
            <a:r>
              <a:rPr spc="-10" dirty="0">
                <a:latin typeface="Microsoft Sans Serif"/>
                <a:cs typeface="Microsoft Sans Serif"/>
              </a:rPr>
              <a:t>a</a:t>
            </a:r>
            <a:r>
              <a:rPr spc="5" dirty="0">
                <a:latin typeface="Microsoft Sans Serif"/>
                <a:cs typeface="Microsoft Sans Serif"/>
              </a:rPr>
              <a:t>n</a:t>
            </a:r>
            <a:r>
              <a:rPr spc="-10" dirty="0">
                <a:latin typeface="Microsoft Sans Serif"/>
                <a:cs typeface="Microsoft Sans Serif"/>
              </a:rPr>
              <a:t>d</a:t>
            </a:r>
            <a:r>
              <a:rPr spc="-15" dirty="0">
                <a:latin typeface="Microsoft Sans Serif"/>
                <a:cs typeface="Microsoft Sans Serif"/>
              </a:rPr>
              <a:t> </a:t>
            </a:r>
            <a:r>
              <a:rPr spc="-5" dirty="0">
                <a:latin typeface="Microsoft Sans Serif"/>
                <a:cs typeface="Microsoft Sans Serif"/>
              </a:rPr>
              <a:t>P</a:t>
            </a:r>
            <a:r>
              <a:rPr spc="-10" dirty="0">
                <a:latin typeface="Microsoft Sans Serif"/>
                <a:cs typeface="Microsoft Sans Serif"/>
              </a:rPr>
              <a:t>h</a:t>
            </a:r>
            <a:r>
              <a:rPr dirty="0">
                <a:latin typeface="Microsoft Sans Serif"/>
                <a:cs typeface="Microsoft Sans Serif"/>
              </a:rPr>
              <a:t>y</a:t>
            </a:r>
            <a:r>
              <a:rPr spc="15" dirty="0">
                <a:latin typeface="Microsoft Sans Serif"/>
                <a:cs typeface="Microsoft Sans Serif"/>
              </a:rPr>
              <a:t>s</a:t>
            </a:r>
            <a:r>
              <a:rPr spc="-5" dirty="0">
                <a:latin typeface="Microsoft Sans Serif"/>
                <a:cs typeface="Microsoft Sans Serif"/>
              </a:rPr>
              <a:t>i</a:t>
            </a:r>
            <a:r>
              <a:rPr spc="5" dirty="0">
                <a:latin typeface="Microsoft Sans Serif"/>
                <a:cs typeface="Microsoft Sans Serif"/>
              </a:rPr>
              <a:t>o</a:t>
            </a:r>
            <a:r>
              <a:rPr spc="-25" dirty="0">
                <a:latin typeface="Microsoft Sans Serif"/>
                <a:cs typeface="Microsoft Sans Serif"/>
              </a:rPr>
              <a:t>l</a:t>
            </a:r>
            <a:r>
              <a:rPr spc="5" dirty="0">
                <a:latin typeface="Microsoft Sans Serif"/>
                <a:cs typeface="Microsoft Sans Serif"/>
              </a:rPr>
              <a:t>o</a:t>
            </a:r>
            <a:r>
              <a:rPr spc="-10" dirty="0">
                <a:latin typeface="Microsoft Sans Serif"/>
                <a:cs typeface="Microsoft Sans Serif"/>
              </a:rPr>
              <a:t>g</a:t>
            </a:r>
            <a:r>
              <a:rPr spc="15" dirty="0">
                <a:latin typeface="Microsoft Sans Serif"/>
                <a:cs typeface="Microsoft Sans Serif"/>
              </a:rPr>
              <a:t>y</a:t>
            </a:r>
            <a:r>
              <a:rPr spc="-30" dirty="0">
                <a:latin typeface="Microsoft Sans Serif"/>
                <a:cs typeface="Microsoft Sans Serif"/>
              </a:rPr>
              <a:t> </a:t>
            </a:r>
            <a:r>
              <a:rPr spc="5" dirty="0">
                <a:latin typeface="Microsoft Sans Serif"/>
                <a:cs typeface="Microsoft Sans Serif"/>
              </a:rPr>
              <a:t>I</a:t>
            </a:r>
            <a:r>
              <a:rPr lang="en-US" spc="5" dirty="0">
                <a:latin typeface="Microsoft Sans Serif"/>
                <a:cs typeface="Microsoft Sans Serif"/>
              </a:rPr>
              <a:t> *</a:t>
            </a:r>
            <a:r>
              <a:rPr spc="-5" dirty="0">
                <a:latin typeface="Microsoft Sans Serif"/>
                <a:cs typeface="Microsoft Sans Serif"/>
              </a:rPr>
              <a:t> </a:t>
            </a:r>
            <a:endParaRPr dirty="0">
              <a:latin typeface="Microsoft Sans Serif"/>
              <a:cs typeface="Microsoft Sans Serif"/>
            </a:endParaRPr>
          </a:p>
          <a:p>
            <a:pPr marL="1264920" lvl="2" indent="-228600">
              <a:lnSpc>
                <a:spcPct val="100000"/>
              </a:lnSpc>
              <a:buFont typeface="Wingdings"/>
              <a:buChar char=""/>
              <a:tabLst>
                <a:tab pos="1265555" algn="l"/>
              </a:tabLst>
            </a:pPr>
            <a:r>
              <a:rPr dirty="0">
                <a:latin typeface="Microsoft Sans Serif"/>
                <a:cs typeface="Microsoft Sans Serif"/>
              </a:rPr>
              <a:t>H</a:t>
            </a:r>
            <a:r>
              <a:rPr spc="-10" dirty="0">
                <a:latin typeface="Microsoft Sans Serif"/>
                <a:cs typeface="Microsoft Sans Serif"/>
              </a:rPr>
              <a:t>IM </a:t>
            </a:r>
            <a:r>
              <a:rPr spc="-25" dirty="0">
                <a:latin typeface="Microsoft Sans Serif"/>
                <a:cs typeface="Microsoft Sans Serif"/>
              </a:rPr>
              <a:t>1</a:t>
            </a:r>
            <a:r>
              <a:rPr spc="-10" dirty="0">
                <a:latin typeface="Microsoft Sans Serif"/>
                <a:cs typeface="Microsoft Sans Serif"/>
              </a:rPr>
              <a:t>11</a:t>
            </a:r>
            <a:r>
              <a:rPr spc="5" dirty="0">
                <a:latin typeface="Microsoft Sans Serif"/>
                <a:cs typeface="Microsoft Sans Serif"/>
              </a:rPr>
              <a:t> </a:t>
            </a:r>
            <a:r>
              <a:rPr spc="-10" dirty="0">
                <a:latin typeface="Microsoft Sans Serif"/>
                <a:cs typeface="Microsoft Sans Serif"/>
              </a:rPr>
              <a:t>– </a:t>
            </a:r>
            <a:r>
              <a:rPr spc="25" dirty="0">
                <a:latin typeface="Microsoft Sans Serif"/>
                <a:cs typeface="Microsoft Sans Serif"/>
              </a:rPr>
              <a:t>M</a:t>
            </a:r>
            <a:r>
              <a:rPr spc="-10" dirty="0">
                <a:latin typeface="Microsoft Sans Serif"/>
                <a:cs typeface="Microsoft Sans Serif"/>
              </a:rPr>
              <a:t>e</a:t>
            </a:r>
            <a:r>
              <a:rPr spc="5" dirty="0">
                <a:latin typeface="Microsoft Sans Serif"/>
                <a:cs typeface="Microsoft Sans Serif"/>
              </a:rPr>
              <a:t>d</a:t>
            </a:r>
            <a:r>
              <a:rPr spc="-25" dirty="0">
                <a:latin typeface="Microsoft Sans Serif"/>
                <a:cs typeface="Microsoft Sans Serif"/>
              </a:rPr>
              <a:t>i</a:t>
            </a:r>
            <a:r>
              <a:rPr spc="15" dirty="0">
                <a:latin typeface="Microsoft Sans Serif"/>
                <a:cs typeface="Microsoft Sans Serif"/>
              </a:rPr>
              <a:t>c</a:t>
            </a:r>
            <a:r>
              <a:rPr spc="5" dirty="0">
                <a:latin typeface="Microsoft Sans Serif"/>
                <a:cs typeface="Microsoft Sans Serif"/>
              </a:rPr>
              <a:t>a</a:t>
            </a:r>
            <a:r>
              <a:rPr spc="-25" dirty="0">
                <a:latin typeface="Microsoft Sans Serif"/>
                <a:cs typeface="Microsoft Sans Serif"/>
              </a:rPr>
              <a:t>l</a:t>
            </a:r>
            <a:r>
              <a:rPr spc="-15" dirty="0">
                <a:latin typeface="Microsoft Sans Serif"/>
                <a:cs typeface="Microsoft Sans Serif"/>
              </a:rPr>
              <a:t> </a:t>
            </a:r>
            <a:r>
              <a:rPr spc="5" dirty="0">
                <a:latin typeface="Microsoft Sans Serif"/>
                <a:cs typeface="Microsoft Sans Serif"/>
              </a:rPr>
              <a:t>T</a:t>
            </a:r>
            <a:r>
              <a:rPr spc="-10" dirty="0">
                <a:latin typeface="Microsoft Sans Serif"/>
                <a:cs typeface="Microsoft Sans Serif"/>
              </a:rPr>
              <a:t>e</a:t>
            </a:r>
            <a:r>
              <a:rPr spc="5" dirty="0">
                <a:latin typeface="Microsoft Sans Serif"/>
                <a:cs typeface="Microsoft Sans Serif"/>
              </a:rPr>
              <a:t>r</a:t>
            </a:r>
            <a:r>
              <a:rPr dirty="0">
                <a:latin typeface="Microsoft Sans Serif"/>
                <a:cs typeface="Microsoft Sans Serif"/>
              </a:rPr>
              <a:t>m</a:t>
            </a:r>
            <a:r>
              <a:rPr spc="-5" dirty="0">
                <a:latin typeface="Microsoft Sans Serif"/>
                <a:cs typeface="Microsoft Sans Serif"/>
              </a:rPr>
              <a:t>i</a:t>
            </a:r>
            <a:r>
              <a:rPr spc="5" dirty="0">
                <a:latin typeface="Microsoft Sans Serif"/>
                <a:cs typeface="Microsoft Sans Serif"/>
              </a:rPr>
              <a:t>no</a:t>
            </a:r>
            <a:r>
              <a:rPr spc="-25" dirty="0">
                <a:latin typeface="Microsoft Sans Serif"/>
                <a:cs typeface="Microsoft Sans Serif"/>
              </a:rPr>
              <a:t>l</a:t>
            </a:r>
            <a:r>
              <a:rPr spc="5" dirty="0">
                <a:latin typeface="Microsoft Sans Serif"/>
                <a:cs typeface="Microsoft Sans Serif"/>
              </a:rPr>
              <a:t>o</a:t>
            </a:r>
            <a:r>
              <a:rPr spc="-10" dirty="0">
                <a:latin typeface="Microsoft Sans Serif"/>
                <a:cs typeface="Microsoft Sans Serif"/>
              </a:rPr>
              <a:t>g</a:t>
            </a:r>
            <a:r>
              <a:rPr spc="35" dirty="0">
                <a:latin typeface="Microsoft Sans Serif"/>
                <a:cs typeface="Microsoft Sans Serif"/>
              </a:rPr>
              <a:t>y</a:t>
            </a:r>
            <a:endParaRPr lang="en-US" spc="35" dirty="0">
              <a:latin typeface="Microsoft Sans Serif"/>
              <a:cs typeface="Microsoft Sans Serif"/>
            </a:endParaRPr>
          </a:p>
          <a:p>
            <a:pPr marL="1264920" lvl="2" indent="-228600">
              <a:lnSpc>
                <a:spcPct val="100000"/>
              </a:lnSpc>
              <a:buFont typeface="Wingdings"/>
              <a:buChar char=""/>
              <a:tabLst>
                <a:tab pos="1265555" algn="l"/>
              </a:tabLst>
            </a:pP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Complete or self-place into MTH 154 or higher or completion of unit 5 in a developmental math: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https://www.nvcc.edu/academics/placement/ index.html </a:t>
            </a:r>
            <a:r>
              <a:rPr lang="en-US"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(Students cannot use </a:t>
            </a:r>
            <a:r>
              <a:rPr lang="en-US" b="0" i="0" u="sng"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hlinkClick r:id="rId5"/>
              </a:rPr>
              <a:t>MTH 155</a:t>
            </a:r>
            <a:r>
              <a:rPr lang="en-US"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for this requirement)</a:t>
            </a:r>
            <a:r>
              <a:rPr spc="-7" baseline="1736"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 </a:t>
            </a:r>
            <a:endParaRPr lang="en-US" spc="-7" baseline="1736"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64920" lvl="2" indent="-228600">
              <a:buFont typeface="Wingdings"/>
              <a:buChar char=""/>
              <a:tabLst>
                <a:tab pos="1265555" algn="l"/>
              </a:tabLst>
            </a:pPr>
            <a:r>
              <a:rPr lang="en-US" sz="18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Have minimum 2.5 cumulative GPA.</a:t>
            </a:r>
            <a:endParaRPr lang="en-US" spc="-7" baseline="1736"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036320" lvl="2">
              <a:lnSpc>
                <a:spcPct val="100000"/>
              </a:lnSpc>
              <a:tabLst>
                <a:tab pos="1265555" algn="l"/>
              </a:tabLst>
            </a:pPr>
            <a:endParaRPr lang="en-US" sz="1600" spc="-7" baseline="1736" dirty="0">
              <a:solidFill>
                <a:srgbClr val="050607"/>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627063" lvl="2" indent="-52388">
              <a:tabLst>
                <a:tab pos="1265555" algn="l"/>
              </a:tabLst>
            </a:pPr>
            <a:r>
              <a:rPr lang="en-US" sz="16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BIO 141 must be completed within 10 years at time of admission. If BIO 142 is completed prior to admission, then BIO 142 must also be completed within 10 years at the time of admission</a:t>
            </a:r>
            <a:endParaRPr lang="en-US" sz="1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627063" lvl="2" indent="-52388">
              <a:tabLst>
                <a:tab pos="1265555" algn="l"/>
              </a:tabLst>
            </a:pPr>
            <a:endPar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627063" lvl="2" indent="-52388">
              <a:tabLst>
                <a:tab pos="1265555" algn="l"/>
              </a:tabLst>
            </a:pPr>
            <a:r>
              <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rPr>
              <a:t>Note: NOVA HIM Admission Process continued on next slide.</a:t>
            </a:r>
          </a:p>
          <a:p>
            <a:pPr marL="627063" lvl="2" indent="-52388">
              <a:tabLst>
                <a:tab pos="1265555" algn="l"/>
              </a:tabLst>
            </a:pPr>
            <a:r>
              <a:rPr lang="en-US"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a:t>
            </a:r>
          </a:p>
          <a:p>
            <a:pPr marL="627063" lvl="2" indent="-52388">
              <a:tabLst>
                <a:tab pos="1265555" algn="l"/>
              </a:tabLst>
            </a:pPr>
            <a:endParaRPr lang="en-US"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627063" lvl="2" indent="-52388">
              <a:tabLst>
                <a:tab pos="1265555" algn="l"/>
              </a:tabLst>
            </a:pPr>
            <a:endParaRPr lang="en-US"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036320" lvl="2">
              <a:lnSpc>
                <a:spcPct val="100000"/>
              </a:lnSpc>
              <a:tabLst>
                <a:tab pos="1265555" algn="l"/>
              </a:tabLst>
            </a:pPr>
            <a:endParaRPr lang="en-US" sz="1600" spc="-7" baseline="1736"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4125" indent="-222250" algn="l" fontAlgn="base">
              <a:buFont typeface="Wingdings" panose="05000000000000000000" pitchFamily="2" charset="2"/>
              <a:buChar char="ü"/>
            </a:pPr>
            <a:endParaRPr lang="en-US" sz="16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031875" algn="l" fontAlgn="base"/>
            <a:endParaRPr lang="en-US" sz="1600" dirty="0">
              <a:solidFill>
                <a:srgbClr val="050607"/>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81025" y="400050"/>
            <a:ext cx="9144000" cy="5478780"/>
          </a:xfrm>
          <a:custGeom>
            <a:avLst/>
            <a:gdLst/>
            <a:ahLst/>
            <a:cxnLst/>
            <a:rect l="l" t="t" r="r" b="b"/>
            <a:pathLst>
              <a:path w="9144000" h="5478780">
                <a:moveTo>
                  <a:pt x="0" y="0"/>
                </a:moveTo>
                <a:lnTo>
                  <a:pt x="0" y="5478399"/>
                </a:lnTo>
                <a:lnTo>
                  <a:pt x="9144000" y="5478399"/>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504825" y="400050"/>
            <a:ext cx="9220200" cy="6750684"/>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xfrm>
            <a:off x="885190" y="870046"/>
            <a:ext cx="8288019" cy="500137"/>
          </a:xfrm>
          <a:prstGeom prst="rect">
            <a:avLst/>
          </a:prstGeom>
        </p:spPr>
        <p:txBody>
          <a:bodyPr vert="horz" wrap="square" lIns="0" tIns="68580" rIns="0" bIns="0" rtlCol="0">
            <a:spAutoFit/>
          </a:bodyPr>
          <a:lstStyle/>
          <a:p>
            <a:pPr marL="2085975" indent="-769938">
              <a:lnSpc>
                <a:spcPct val="100000"/>
              </a:lnSpc>
            </a:pPr>
            <a:r>
              <a:rPr lang="en-US" sz="2800" b="1" spc="-30" dirty="0"/>
              <a:t>   </a:t>
            </a:r>
            <a:r>
              <a:rPr sz="2800" b="1" spc="-30" dirty="0"/>
              <a:t>NOV</a:t>
            </a:r>
            <a:r>
              <a:rPr sz="2800" b="1" spc="-35" dirty="0"/>
              <a:t>A</a:t>
            </a:r>
            <a:r>
              <a:rPr sz="2800" b="1" spc="-15" dirty="0"/>
              <a:t> </a:t>
            </a:r>
            <a:r>
              <a:rPr lang="en-US" sz="2800" b="1" spc="-5" dirty="0"/>
              <a:t>HIM</a:t>
            </a:r>
            <a:r>
              <a:rPr sz="2800" b="1" spc="0" dirty="0"/>
              <a:t> </a:t>
            </a:r>
            <a:r>
              <a:rPr sz="2800" b="1" dirty="0"/>
              <a:t>A</a:t>
            </a:r>
            <a:r>
              <a:rPr lang="en-US" sz="2800" b="1" spc="5" dirty="0"/>
              <a:t>dmission</a:t>
            </a:r>
            <a:r>
              <a:rPr sz="2800" b="1" spc="-15" dirty="0"/>
              <a:t> </a:t>
            </a:r>
            <a:r>
              <a:rPr sz="2800" b="1" spc="-35" dirty="0"/>
              <a:t>P</a:t>
            </a:r>
            <a:r>
              <a:rPr lang="en-US" sz="2800" b="1" spc="-5" dirty="0"/>
              <a:t>rocess Cont.</a:t>
            </a:r>
            <a:r>
              <a:rPr lang="en-US" sz="2800" b="1" dirty="0"/>
              <a:t> </a:t>
            </a:r>
            <a:r>
              <a:rPr sz="2800" b="1" spc="-10" dirty="0">
                <a:solidFill>
                  <a:srgbClr val="000000"/>
                </a:solidFill>
              </a:rPr>
              <a:t> </a:t>
            </a:r>
            <a:endParaRPr sz="2800" b="1" dirty="0"/>
          </a:p>
        </p:txBody>
      </p:sp>
      <p:sp>
        <p:nvSpPr>
          <p:cNvPr id="5" name="object 5"/>
          <p:cNvSpPr txBox="1"/>
          <p:nvPr/>
        </p:nvSpPr>
        <p:spPr>
          <a:xfrm>
            <a:off x="333375" y="2318271"/>
            <a:ext cx="8963025" cy="3147015"/>
          </a:xfrm>
          <a:prstGeom prst="rect">
            <a:avLst/>
          </a:prstGeom>
        </p:spPr>
        <p:txBody>
          <a:bodyPr vert="horz" wrap="square" lIns="0" tIns="0" rIns="0" bIns="0" rtlCol="0">
            <a:spAutoFit/>
          </a:bodyPr>
          <a:lstStyle/>
          <a:p>
            <a:pPr marL="1051560">
              <a:lnSpc>
                <a:spcPts val="1810"/>
              </a:lnSpc>
            </a:pPr>
            <a:r>
              <a:rPr sz="1600" spc="-5" dirty="0">
                <a:latin typeface="Microsoft Sans Serif"/>
                <a:cs typeface="Microsoft Sans Serif"/>
              </a:rPr>
              <a:t> </a:t>
            </a:r>
            <a:endParaRPr sz="1600" dirty="0">
              <a:latin typeface="Microsoft Sans Serif"/>
              <a:cs typeface="Microsoft Sans Serif"/>
            </a:endParaRPr>
          </a:p>
          <a:p>
            <a:pPr marL="1254125" indent="-222250" algn="l" fontAlgn="base">
              <a:buFont typeface="Wingdings" panose="05000000000000000000" pitchFamily="2" charset="2"/>
              <a:buChar char="ü"/>
            </a:pPr>
            <a:r>
              <a:rPr lang="en-US" sz="18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Provide evidence of good physical and mental health by submitting a physical exam form. The form must be completed before the start of clinical experience.</a:t>
            </a:r>
          </a:p>
          <a:p>
            <a:pPr marL="1031875" algn="l" fontAlgn="base"/>
            <a:endParaRPr lang="en-US" sz="1800" spc="-25" dirty="0">
              <a:latin typeface="Microsoft Sans Serif"/>
              <a:cs typeface="Microsoft Sans Serif"/>
            </a:endParaRPr>
          </a:p>
          <a:p>
            <a:pPr marL="966788" indent="-169863">
              <a:lnSpc>
                <a:spcPts val="1860"/>
              </a:lnSpc>
              <a:spcBef>
                <a:spcPts val="540"/>
              </a:spcBef>
              <a:spcAft>
                <a:spcPts val="600"/>
              </a:spcAft>
              <a:buFont typeface="Courier New" panose="02070309020205020404" pitchFamily="49" charset="0"/>
              <a:buChar char="o"/>
            </a:pPr>
            <a:r>
              <a:rPr lang="en-US" sz="1800" spc="-25" dirty="0">
                <a:latin typeface="Microsoft Sans Serif"/>
                <a:cs typeface="Microsoft Sans Serif"/>
              </a:rPr>
              <a:t> Y</a:t>
            </a:r>
            <a:r>
              <a:rPr lang="en-US" sz="1800" spc="-10" dirty="0">
                <a:latin typeface="Microsoft Sans Serif"/>
                <a:cs typeface="Microsoft Sans Serif"/>
              </a:rPr>
              <a:t>o</a:t>
            </a:r>
            <a:r>
              <a:rPr lang="en-US" sz="1800" spc="5" dirty="0">
                <a:latin typeface="Microsoft Sans Serif"/>
                <a:cs typeface="Microsoft Sans Serif"/>
              </a:rPr>
              <a:t>u</a:t>
            </a:r>
            <a:r>
              <a:rPr lang="en-US" sz="1800" spc="-15" dirty="0">
                <a:latin typeface="Microsoft Sans Serif"/>
                <a:cs typeface="Microsoft Sans Serif"/>
              </a:rPr>
              <a:t> </a:t>
            </a:r>
            <a:r>
              <a:rPr lang="en-US" sz="1800" dirty="0">
                <a:latin typeface="Microsoft Sans Serif"/>
                <a:cs typeface="Microsoft Sans Serif"/>
              </a:rPr>
              <a:t>m</a:t>
            </a:r>
            <a:r>
              <a:rPr lang="en-US" sz="1800" spc="-10" dirty="0">
                <a:latin typeface="Microsoft Sans Serif"/>
                <a:cs typeface="Microsoft Sans Serif"/>
              </a:rPr>
              <a:t>ust</a:t>
            </a:r>
            <a:r>
              <a:rPr lang="en-US" sz="1800" spc="5" dirty="0">
                <a:latin typeface="Microsoft Sans Serif"/>
                <a:cs typeface="Microsoft Sans Serif"/>
              </a:rPr>
              <a:t> p</a:t>
            </a:r>
            <a:r>
              <a:rPr lang="en-US" sz="1800" spc="-10" dirty="0">
                <a:latin typeface="Microsoft Sans Serif"/>
                <a:cs typeface="Microsoft Sans Serif"/>
              </a:rPr>
              <a:t>ass p</a:t>
            </a:r>
            <a:r>
              <a:rPr lang="en-US" sz="1800" spc="25" dirty="0">
                <a:latin typeface="Microsoft Sans Serif"/>
                <a:cs typeface="Microsoft Sans Serif"/>
              </a:rPr>
              <a:t>r</a:t>
            </a:r>
            <a:r>
              <a:rPr lang="en-US" sz="1800" spc="-10" dirty="0">
                <a:latin typeface="Microsoft Sans Serif"/>
                <a:cs typeface="Microsoft Sans Serif"/>
              </a:rPr>
              <a:t>e</a:t>
            </a:r>
            <a:r>
              <a:rPr lang="en-US" sz="1800" spc="5" dirty="0">
                <a:latin typeface="Microsoft Sans Serif"/>
                <a:cs typeface="Microsoft Sans Serif"/>
              </a:rPr>
              <a:t>-r</a:t>
            </a:r>
            <a:r>
              <a:rPr lang="en-US" sz="1800" spc="-10" dirty="0">
                <a:latin typeface="Microsoft Sans Serif"/>
                <a:cs typeface="Microsoft Sans Serif"/>
              </a:rPr>
              <a:t>eq</a:t>
            </a:r>
            <a:r>
              <a:rPr lang="en-US" sz="1800" spc="5" dirty="0">
                <a:latin typeface="Microsoft Sans Serif"/>
                <a:cs typeface="Microsoft Sans Serif"/>
              </a:rPr>
              <a:t>u</a:t>
            </a:r>
            <a:r>
              <a:rPr lang="en-US" sz="1800" spc="-5" dirty="0">
                <a:latin typeface="Microsoft Sans Serif"/>
                <a:cs typeface="Microsoft Sans Serif"/>
              </a:rPr>
              <a:t>i</a:t>
            </a:r>
            <a:r>
              <a:rPr lang="en-US" sz="1800" spc="15" dirty="0">
                <a:latin typeface="Microsoft Sans Serif"/>
                <a:cs typeface="Microsoft Sans Serif"/>
              </a:rPr>
              <a:t>s</a:t>
            </a:r>
            <a:r>
              <a:rPr lang="en-US" sz="1800" spc="-25" dirty="0">
                <a:latin typeface="Microsoft Sans Serif"/>
                <a:cs typeface="Microsoft Sans Serif"/>
              </a:rPr>
              <a:t>i</a:t>
            </a:r>
            <a:r>
              <a:rPr lang="en-US" sz="1800" spc="0" dirty="0">
                <a:latin typeface="Microsoft Sans Serif"/>
                <a:cs typeface="Microsoft Sans Serif"/>
              </a:rPr>
              <a:t>t</a:t>
            </a:r>
            <a:r>
              <a:rPr lang="en-US" sz="1800" spc="5" dirty="0">
                <a:latin typeface="Microsoft Sans Serif"/>
                <a:cs typeface="Microsoft Sans Serif"/>
              </a:rPr>
              <a:t>es</a:t>
            </a:r>
            <a:r>
              <a:rPr lang="en-US" sz="1800" spc="-15" dirty="0">
                <a:latin typeface="Microsoft Sans Serif"/>
                <a:cs typeface="Microsoft Sans Serif"/>
              </a:rPr>
              <a:t> </a:t>
            </a:r>
            <a:r>
              <a:rPr lang="en-US" sz="1800" spc="20" dirty="0">
                <a:latin typeface="Microsoft Sans Serif"/>
                <a:cs typeface="Microsoft Sans Serif"/>
              </a:rPr>
              <a:t>w</a:t>
            </a:r>
            <a:r>
              <a:rPr lang="en-US" sz="1800" spc="-25" dirty="0">
                <a:latin typeface="Microsoft Sans Serif"/>
                <a:cs typeface="Microsoft Sans Serif"/>
              </a:rPr>
              <a:t>i</a:t>
            </a:r>
            <a:r>
              <a:rPr lang="en-US" sz="1800" spc="-5" dirty="0">
                <a:latin typeface="Microsoft Sans Serif"/>
                <a:cs typeface="Microsoft Sans Serif"/>
              </a:rPr>
              <a:t>t</a:t>
            </a:r>
            <a:r>
              <a:rPr lang="en-US" sz="1800" spc="-25" dirty="0">
                <a:latin typeface="Microsoft Sans Serif"/>
                <a:cs typeface="Microsoft Sans Serif"/>
              </a:rPr>
              <a:t>h</a:t>
            </a:r>
            <a:r>
              <a:rPr lang="en-US" sz="1800" spc="0" dirty="0">
                <a:latin typeface="Microsoft Sans Serif"/>
                <a:cs typeface="Microsoft Sans Serif"/>
              </a:rPr>
              <a:t> </a:t>
            </a:r>
            <a:r>
              <a:rPr lang="en-US" sz="1800" spc="-10" dirty="0">
                <a:latin typeface="Microsoft Sans Serif"/>
                <a:cs typeface="Microsoft Sans Serif"/>
              </a:rPr>
              <a:t>a</a:t>
            </a:r>
            <a:r>
              <a:rPr lang="en-US" sz="1800" spc="5" dirty="0">
                <a:latin typeface="Microsoft Sans Serif"/>
                <a:cs typeface="Microsoft Sans Serif"/>
              </a:rPr>
              <a:t> </a:t>
            </a:r>
            <a:r>
              <a:rPr lang="en-US" sz="1800" spc="-10" dirty="0">
                <a:latin typeface="Microsoft Sans Serif"/>
                <a:cs typeface="Microsoft Sans Serif"/>
              </a:rPr>
              <a:t>g</a:t>
            </a:r>
            <a:r>
              <a:rPr lang="en-US" sz="1800" spc="5" dirty="0">
                <a:latin typeface="Microsoft Sans Serif"/>
                <a:cs typeface="Microsoft Sans Serif"/>
              </a:rPr>
              <a:t>ra</a:t>
            </a:r>
            <a:r>
              <a:rPr lang="en-US" sz="1800" spc="-10" dirty="0">
                <a:latin typeface="Microsoft Sans Serif"/>
                <a:cs typeface="Microsoft Sans Serif"/>
              </a:rPr>
              <a:t>d</a:t>
            </a:r>
            <a:r>
              <a:rPr lang="en-US" sz="1800" spc="10" dirty="0">
                <a:latin typeface="Microsoft Sans Serif"/>
                <a:cs typeface="Microsoft Sans Serif"/>
              </a:rPr>
              <a:t>e</a:t>
            </a:r>
            <a:r>
              <a:rPr lang="en-US" sz="1800" spc="-10" dirty="0">
                <a:latin typeface="Microsoft Sans Serif"/>
                <a:cs typeface="Microsoft Sans Serif"/>
              </a:rPr>
              <a:t> </a:t>
            </a:r>
            <a:r>
              <a:rPr lang="en-US" sz="1800" dirty="0">
                <a:latin typeface="Microsoft Sans Serif"/>
                <a:cs typeface="Microsoft Sans Serif"/>
              </a:rPr>
              <a:t>o</a:t>
            </a:r>
            <a:r>
              <a:rPr lang="en-US" sz="1800" spc="-10" dirty="0">
                <a:latin typeface="Microsoft Sans Serif"/>
                <a:cs typeface="Microsoft Sans Serif"/>
              </a:rPr>
              <a:t>f</a:t>
            </a:r>
            <a:r>
              <a:rPr lang="en-US" sz="1800" spc="5" dirty="0">
                <a:latin typeface="Microsoft Sans Serif"/>
                <a:cs typeface="Microsoft Sans Serif"/>
              </a:rPr>
              <a:t> “</a:t>
            </a:r>
            <a:r>
              <a:rPr lang="en-US" sz="1800" dirty="0">
                <a:latin typeface="Microsoft Sans Serif"/>
                <a:cs typeface="Microsoft Sans Serif"/>
              </a:rPr>
              <a:t>C</a:t>
            </a:r>
            <a:r>
              <a:rPr lang="en-US" sz="1800" spc="10" dirty="0">
                <a:latin typeface="Microsoft Sans Serif"/>
                <a:cs typeface="Microsoft Sans Serif"/>
              </a:rPr>
              <a:t>”</a:t>
            </a:r>
            <a:r>
              <a:rPr lang="en-US" sz="1800" spc="0" dirty="0">
                <a:latin typeface="Microsoft Sans Serif"/>
                <a:cs typeface="Microsoft Sans Serif"/>
              </a:rPr>
              <a:t> </a:t>
            </a:r>
            <a:r>
              <a:rPr lang="en-US" sz="1800" spc="-10" dirty="0">
                <a:latin typeface="Microsoft Sans Serif"/>
                <a:cs typeface="Microsoft Sans Serif"/>
              </a:rPr>
              <a:t>o</a:t>
            </a:r>
            <a:r>
              <a:rPr lang="en-US" sz="1800" spc="5" dirty="0">
                <a:latin typeface="Microsoft Sans Serif"/>
                <a:cs typeface="Microsoft Sans Serif"/>
              </a:rPr>
              <a:t>r </a:t>
            </a:r>
            <a:r>
              <a:rPr lang="en-US" sz="1800" spc="-10" dirty="0">
                <a:latin typeface="Microsoft Sans Serif"/>
                <a:cs typeface="Microsoft Sans Serif"/>
              </a:rPr>
              <a:t>be</a:t>
            </a:r>
            <a:r>
              <a:rPr lang="en-US" sz="1800" spc="-5" dirty="0">
                <a:latin typeface="Microsoft Sans Serif"/>
                <a:cs typeface="Microsoft Sans Serif"/>
              </a:rPr>
              <a:t>t</a:t>
            </a:r>
            <a:r>
              <a:rPr lang="en-US" sz="1800" spc="-15" dirty="0">
                <a:latin typeface="Microsoft Sans Serif"/>
                <a:cs typeface="Microsoft Sans Serif"/>
              </a:rPr>
              <a:t>t</a:t>
            </a:r>
            <a:r>
              <a:rPr lang="en-US" sz="1800" spc="5" dirty="0">
                <a:latin typeface="Microsoft Sans Serif"/>
                <a:cs typeface="Microsoft Sans Serif"/>
              </a:rPr>
              <a:t>er</a:t>
            </a:r>
            <a:r>
              <a:rPr lang="en-US" sz="1800" spc="-5" dirty="0">
                <a:latin typeface="Microsoft Sans Serif"/>
                <a:cs typeface="Microsoft Sans Serif"/>
              </a:rPr>
              <a:t> </a:t>
            </a:r>
            <a:endParaRPr lang="en-US" sz="1800" dirty="0">
              <a:latin typeface="Microsoft Sans Serif"/>
              <a:cs typeface="Microsoft Sans Serif"/>
            </a:endParaRPr>
          </a:p>
          <a:p>
            <a:pPr marL="1031875" indent="-234950">
              <a:lnSpc>
                <a:spcPts val="1839"/>
              </a:lnSpc>
            </a:pPr>
            <a:r>
              <a:rPr lang="en-US" sz="2800" baseline="1736" dirty="0">
                <a:latin typeface="Courier New"/>
                <a:cs typeface="Courier New"/>
              </a:rPr>
              <a:t>O</a:t>
            </a:r>
            <a:r>
              <a:rPr lang="en-US" sz="2800" spc="-179" baseline="1736" dirty="0">
                <a:latin typeface="Courier New"/>
                <a:cs typeface="Courier New"/>
              </a:rPr>
              <a:t> </a:t>
            </a:r>
            <a:r>
              <a:rPr lang="en-US" sz="2800" spc="-37" baseline="1736" dirty="0">
                <a:latin typeface="Microsoft Sans Serif"/>
                <a:cs typeface="Microsoft Sans Serif"/>
              </a:rPr>
              <a:t>S</a:t>
            </a:r>
            <a:r>
              <a:rPr lang="en-US" sz="2800" spc="-15" baseline="1736" dirty="0">
                <a:latin typeface="Microsoft Sans Serif"/>
                <a:cs typeface="Microsoft Sans Serif"/>
              </a:rPr>
              <a:t>ub</a:t>
            </a:r>
            <a:r>
              <a:rPr lang="en-US" sz="2800" spc="37" baseline="1736" dirty="0">
                <a:latin typeface="Microsoft Sans Serif"/>
                <a:cs typeface="Microsoft Sans Serif"/>
              </a:rPr>
              <a:t>m</a:t>
            </a:r>
            <a:r>
              <a:rPr lang="en-US" sz="2800" spc="-37" baseline="1736" dirty="0">
                <a:latin typeface="Microsoft Sans Serif"/>
                <a:cs typeface="Microsoft Sans Serif"/>
              </a:rPr>
              <a:t>i</a:t>
            </a:r>
            <a:r>
              <a:rPr lang="en-US" sz="2800" spc="0" baseline="1736" dirty="0">
                <a:latin typeface="Microsoft Sans Serif"/>
                <a:cs typeface="Microsoft Sans Serif"/>
              </a:rPr>
              <a:t>t</a:t>
            </a:r>
            <a:r>
              <a:rPr lang="en-US" sz="2800" spc="-22" baseline="1736" dirty="0">
                <a:latin typeface="Microsoft Sans Serif"/>
                <a:cs typeface="Microsoft Sans Serif"/>
              </a:rPr>
              <a:t> </a:t>
            </a:r>
            <a:r>
              <a:rPr lang="en-US" sz="2800" spc="-15" baseline="1736" dirty="0">
                <a:latin typeface="Microsoft Sans Serif"/>
                <a:cs typeface="Microsoft Sans Serif"/>
              </a:rPr>
              <a:t>an online </a:t>
            </a:r>
            <a:r>
              <a:rPr lang="en-US" sz="2800" i="1" spc="-15" baseline="1736" dirty="0">
                <a:latin typeface="Microsoft Sans Serif"/>
                <a:cs typeface="Microsoft Sans Serif"/>
              </a:rPr>
              <a:t>H</a:t>
            </a:r>
            <a:r>
              <a:rPr lang="en-US" sz="1800" i="1" spc="-5" dirty="0">
                <a:latin typeface="Microsoft Sans Serif"/>
                <a:cs typeface="Microsoft Sans Serif"/>
              </a:rPr>
              <a:t>ealth Sciences &amp; Nursing Application</a:t>
            </a:r>
            <a:r>
              <a:rPr lang="en-US" sz="2800" i="1" spc="-7" baseline="1736" dirty="0">
                <a:latin typeface="Microsoft Sans Serif"/>
                <a:cs typeface="Microsoft Sans Serif"/>
              </a:rPr>
              <a:t> </a:t>
            </a:r>
            <a:r>
              <a:rPr lang="en-US" sz="2800" spc="-7" baseline="1736" dirty="0">
                <a:latin typeface="Microsoft Sans Serif"/>
                <a:cs typeface="Microsoft Sans Serif"/>
              </a:rPr>
              <a:t> within the specified   application period </a:t>
            </a:r>
            <a:r>
              <a:rPr lang="en-US" sz="2800" u="sng" spc="-7" baseline="1736" dirty="0">
                <a:latin typeface="Microsoft Sans Serif"/>
                <a:cs typeface="Microsoft Sans Serif"/>
              </a:rPr>
              <a:t>after</a:t>
            </a:r>
            <a:r>
              <a:rPr lang="en-US" sz="2800" spc="-7" baseline="1736" dirty="0">
                <a:latin typeface="Microsoft Sans Serif"/>
                <a:cs typeface="Microsoft Sans Serif"/>
              </a:rPr>
              <a:t> you have met the required pre-requisites.</a:t>
            </a:r>
            <a:r>
              <a:rPr lang="en-US" dirty="0"/>
              <a:t> </a:t>
            </a:r>
          </a:p>
          <a:p>
            <a:pPr marL="1051560">
              <a:lnSpc>
                <a:spcPts val="1870"/>
              </a:lnSpc>
              <a:spcBef>
                <a:spcPts val="580"/>
              </a:spcBef>
            </a:pPr>
            <a:endParaRPr lang="en-US" sz="1600" spc="-25" dirty="0">
              <a:latin typeface="Microsoft Sans Serif"/>
              <a:cs typeface="Microsoft Sans Serif"/>
            </a:endParaRPr>
          </a:p>
          <a:p>
            <a:pPr marL="1051560">
              <a:lnSpc>
                <a:spcPts val="1870"/>
              </a:lnSpc>
              <a:spcBef>
                <a:spcPts val="580"/>
              </a:spcBef>
            </a:pPr>
            <a:endParaRPr lang="en-US" sz="1600" spc="-25" dirty="0">
              <a:latin typeface="Microsoft Sans Serif"/>
              <a:cs typeface="Microsoft Sans Serif"/>
            </a:endParaRPr>
          </a:p>
          <a:p>
            <a:pPr marL="509588" indent="-52388">
              <a:lnSpc>
                <a:spcPts val="1870"/>
              </a:lnSpc>
              <a:spcBef>
                <a:spcPts val="580"/>
              </a:spcBef>
            </a:pPr>
            <a:endParaRPr lang="en-US" sz="1600" spc="-5" dirty="0">
              <a:latin typeface="Microsoft Sans Serif"/>
              <a:cs typeface="Microsoft Sans Serif"/>
            </a:endParaRPr>
          </a:p>
        </p:txBody>
      </p:sp>
    </p:spTree>
    <p:extLst>
      <p:ext uri="{BB962C8B-B14F-4D97-AF65-F5344CB8AC3E}">
        <p14:creationId xmlns:p14="http://schemas.microsoft.com/office/powerpoint/2010/main" val="3909829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81025" y="400050"/>
            <a:ext cx="9144000" cy="5478780"/>
          </a:xfrm>
          <a:custGeom>
            <a:avLst/>
            <a:gdLst/>
            <a:ahLst/>
            <a:cxnLst/>
            <a:rect l="l" t="t" r="r" b="b"/>
            <a:pathLst>
              <a:path w="9144000" h="5478780">
                <a:moveTo>
                  <a:pt x="0" y="0"/>
                </a:moveTo>
                <a:lnTo>
                  <a:pt x="0" y="5478399"/>
                </a:lnTo>
                <a:lnTo>
                  <a:pt x="9144000" y="5478399"/>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504825" y="400050"/>
            <a:ext cx="9220200" cy="6750684"/>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885190" y="400050"/>
            <a:ext cx="8288019" cy="931024"/>
          </a:xfrm>
          <a:prstGeom prst="rect">
            <a:avLst/>
          </a:prstGeom>
        </p:spPr>
        <p:txBody>
          <a:bodyPr vert="horz" wrap="square" lIns="0" tIns="68580" rIns="0" bIns="0" rtlCol="0">
            <a:spAutoFit/>
          </a:bodyPr>
          <a:lstStyle/>
          <a:p>
            <a:pPr marL="2087245">
              <a:lnSpc>
                <a:spcPct val="100000"/>
              </a:lnSpc>
            </a:pPr>
            <a:br>
              <a:rPr lang="en-US" sz="2800" b="1" spc="-30" dirty="0"/>
            </a:br>
            <a:r>
              <a:rPr sz="2800" b="1" spc="-30" dirty="0"/>
              <a:t>NOV</a:t>
            </a:r>
            <a:r>
              <a:rPr sz="2800" b="1" spc="-35" dirty="0"/>
              <a:t>A</a:t>
            </a:r>
            <a:r>
              <a:rPr sz="2800" b="1" spc="-15" dirty="0"/>
              <a:t> </a:t>
            </a:r>
            <a:r>
              <a:rPr sz="2800" b="1" spc="-5" dirty="0"/>
              <a:t>CD</a:t>
            </a:r>
            <a:r>
              <a:rPr sz="2800" b="1" dirty="0"/>
              <a:t>C</a:t>
            </a:r>
            <a:r>
              <a:rPr sz="2800" b="1" spc="0" dirty="0"/>
              <a:t> </a:t>
            </a:r>
            <a:r>
              <a:rPr sz="2800" b="1" dirty="0"/>
              <a:t>A</a:t>
            </a:r>
            <a:r>
              <a:rPr lang="en-US" sz="2800" b="1" spc="5" dirty="0"/>
              <a:t>dmission</a:t>
            </a:r>
            <a:r>
              <a:rPr sz="2800" b="1" spc="-15" dirty="0"/>
              <a:t> </a:t>
            </a:r>
            <a:r>
              <a:rPr sz="2800" b="1" spc="-35" dirty="0"/>
              <a:t>P</a:t>
            </a:r>
            <a:r>
              <a:rPr lang="en-US" sz="2800" b="1" spc="-5" dirty="0"/>
              <a:t>rocess</a:t>
            </a:r>
            <a:r>
              <a:rPr sz="2800" b="1" spc="-10" dirty="0">
                <a:solidFill>
                  <a:srgbClr val="000000"/>
                </a:solidFill>
              </a:rPr>
              <a:t> </a:t>
            </a:r>
            <a:endParaRPr sz="2800" b="1" dirty="0"/>
          </a:p>
        </p:txBody>
      </p:sp>
      <p:sp>
        <p:nvSpPr>
          <p:cNvPr id="5" name="object 5"/>
          <p:cNvSpPr txBox="1"/>
          <p:nvPr/>
        </p:nvSpPr>
        <p:spPr>
          <a:xfrm>
            <a:off x="333375" y="1120115"/>
            <a:ext cx="9618660" cy="7355860"/>
          </a:xfrm>
          <a:prstGeom prst="rect">
            <a:avLst/>
          </a:prstGeom>
        </p:spPr>
        <p:txBody>
          <a:bodyPr vert="horz" wrap="square" lIns="0" tIns="0" rIns="0" bIns="0" rtlCol="0">
            <a:spAutoFit/>
          </a:bodyPr>
          <a:lstStyle/>
          <a:p>
            <a:pPr marL="1051560">
              <a:lnSpc>
                <a:spcPts val="1870"/>
              </a:lnSpc>
            </a:pPr>
            <a:endParaRPr sz="1600" dirty="0">
              <a:latin typeface="Microsoft Sans Serif"/>
              <a:cs typeface="Microsoft Sans Serif"/>
            </a:endParaRPr>
          </a:p>
          <a:p>
            <a:pPr marL="1051560">
              <a:lnSpc>
                <a:spcPts val="1820"/>
              </a:lnSpc>
            </a:pPr>
            <a:r>
              <a:rPr sz="1600" spc="-5" dirty="0">
                <a:latin typeface="Microsoft Sans Serif"/>
                <a:cs typeface="Microsoft Sans Serif"/>
              </a:rPr>
              <a:t> </a:t>
            </a:r>
            <a:endParaRPr sz="1600" dirty="0">
              <a:latin typeface="Microsoft Sans Serif"/>
              <a:cs typeface="Microsoft Sans Serif"/>
            </a:endParaRPr>
          </a:p>
          <a:p>
            <a:pPr marL="1051560">
              <a:lnSpc>
                <a:spcPts val="1810"/>
              </a:lnSpc>
            </a:pPr>
            <a:r>
              <a:rPr sz="1600" spc="-5" dirty="0">
                <a:latin typeface="Microsoft Sans Serif"/>
                <a:cs typeface="Microsoft Sans Serif"/>
              </a:rPr>
              <a:t> </a:t>
            </a:r>
            <a:endParaRPr sz="1600" dirty="0">
              <a:latin typeface="Microsoft Sans Serif"/>
              <a:cs typeface="Microsoft Sans Serif"/>
            </a:endParaRPr>
          </a:p>
          <a:p>
            <a:pPr marL="1051560">
              <a:lnSpc>
                <a:spcPts val="1810"/>
              </a:lnSpc>
            </a:pPr>
            <a:endParaRPr lang="en-US" sz="800" dirty="0">
              <a:latin typeface="Microsoft Sans Serif"/>
              <a:cs typeface="Microsoft Sans Serif"/>
            </a:endParaRPr>
          </a:p>
          <a:p>
            <a:pPr marL="485140" marR="5080" indent="-243840">
              <a:lnSpc>
                <a:spcPts val="1800"/>
              </a:lnSpc>
              <a:spcBef>
                <a:spcPts val="110"/>
              </a:spcBef>
            </a:pPr>
            <a:r>
              <a:rPr lang="en-US" sz="1600" spc="20" dirty="0">
                <a:latin typeface="Microsoft Sans Serif"/>
                <a:cs typeface="Microsoft Sans Serif"/>
              </a:rPr>
              <a:t>       C</a:t>
            </a:r>
            <a:r>
              <a:rPr lang="en-US" sz="1600" spc="-10" dirty="0">
                <a:latin typeface="Microsoft Sans Serif"/>
                <a:cs typeface="Microsoft Sans Serif"/>
              </a:rPr>
              <a:t>o</a:t>
            </a:r>
            <a:r>
              <a:rPr lang="en-US" sz="1600" dirty="0">
                <a:latin typeface="Microsoft Sans Serif"/>
                <a:cs typeface="Microsoft Sans Serif"/>
              </a:rPr>
              <a:t>m</a:t>
            </a:r>
            <a:r>
              <a:rPr lang="en-US" sz="1600" spc="5" dirty="0">
                <a:latin typeface="Microsoft Sans Serif"/>
                <a:cs typeface="Microsoft Sans Serif"/>
              </a:rPr>
              <a:t>p</a:t>
            </a:r>
            <a:r>
              <a:rPr lang="en-US" sz="1600" spc="-5" dirty="0">
                <a:latin typeface="Microsoft Sans Serif"/>
                <a:cs typeface="Microsoft Sans Serif"/>
              </a:rPr>
              <a:t>l</a:t>
            </a:r>
            <a:r>
              <a:rPr lang="en-US" sz="1600" spc="5" dirty="0">
                <a:latin typeface="Microsoft Sans Serif"/>
                <a:cs typeface="Microsoft Sans Serif"/>
              </a:rPr>
              <a:t>e</a:t>
            </a:r>
            <a:r>
              <a:rPr lang="en-US" sz="1600" spc="-5" dirty="0">
                <a:latin typeface="Microsoft Sans Serif"/>
                <a:cs typeface="Microsoft Sans Serif"/>
              </a:rPr>
              <a:t>t</a:t>
            </a:r>
            <a:r>
              <a:rPr lang="en-US" sz="1600" spc="10" dirty="0">
                <a:latin typeface="Microsoft Sans Serif"/>
                <a:cs typeface="Microsoft Sans Serif"/>
              </a:rPr>
              <a:t>e</a:t>
            </a:r>
            <a:r>
              <a:rPr lang="en-US" sz="1600" spc="-10" dirty="0">
                <a:latin typeface="Microsoft Sans Serif"/>
                <a:cs typeface="Microsoft Sans Serif"/>
              </a:rPr>
              <a:t> t</a:t>
            </a:r>
            <a:r>
              <a:rPr lang="en-US" sz="1600" dirty="0">
                <a:latin typeface="Microsoft Sans Serif"/>
                <a:cs typeface="Microsoft Sans Serif"/>
              </a:rPr>
              <a:t>h</a:t>
            </a:r>
            <a:r>
              <a:rPr lang="en-US" sz="1600" spc="10" dirty="0">
                <a:latin typeface="Microsoft Sans Serif"/>
                <a:cs typeface="Microsoft Sans Serif"/>
              </a:rPr>
              <a:t>e</a:t>
            </a:r>
            <a:r>
              <a:rPr lang="en-US" sz="1600" spc="-30" dirty="0">
                <a:latin typeface="Microsoft Sans Serif"/>
                <a:cs typeface="Microsoft Sans Serif"/>
              </a:rPr>
              <a:t> </a:t>
            </a:r>
            <a:r>
              <a:rPr lang="en-US" sz="1600" dirty="0">
                <a:latin typeface="Microsoft Sans Serif"/>
                <a:cs typeface="Microsoft Sans Serif"/>
              </a:rPr>
              <a:t>f</a:t>
            </a:r>
            <a:r>
              <a:rPr lang="en-US" sz="1600" spc="5" dirty="0">
                <a:latin typeface="Microsoft Sans Serif"/>
                <a:cs typeface="Microsoft Sans Serif"/>
              </a:rPr>
              <a:t>o</a:t>
            </a:r>
            <a:r>
              <a:rPr lang="en-US" sz="1600" spc="-5" dirty="0">
                <a:latin typeface="Microsoft Sans Serif"/>
                <a:cs typeface="Microsoft Sans Serif"/>
              </a:rPr>
              <a:t>ll</a:t>
            </a:r>
            <a:r>
              <a:rPr lang="en-US" sz="1600" spc="5" dirty="0">
                <a:latin typeface="Microsoft Sans Serif"/>
                <a:cs typeface="Microsoft Sans Serif"/>
              </a:rPr>
              <a:t>o</a:t>
            </a:r>
            <a:r>
              <a:rPr lang="en-US" sz="1600" spc="20" dirty="0">
                <a:latin typeface="Microsoft Sans Serif"/>
                <a:cs typeface="Microsoft Sans Serif"/>
              </a:rPr>
              <a:t>w</a:t>
            </a:r>
            <a:r>
              <a:rPr lang="en-US" sz="1600" spc="-5" dirty="0">
                <a:latin typeface="Microsoft Sans Serif"/>
                <a:cs typeface="Microsoft Sans Serif"/>
              </a:rPr>
              <a:t>in</a:t>
            </a:r>
            <a:r>
              <a:rPr lang="en-US" sz="1600" spc="10" dirty="0">
                <a:latin typeface="Microsoft Sans Serif"/>
                <a:cs typeface="Microsoft Sans Serif"/>
              </a:rPr>
              <a:t>g</a:t>
            </a:r>
            <a:r>
              <a:rPr lang="en-US" sz="1600" spc="-15" dirty="0">
                <a:latin typeface="Microsoft Sans Serif"/>
                <a:cs typeface="Microsoft Sans Serif"/>
              </a:rPr>
              <a:t> </a:t>
            </a:r>
            <a:r>
              <a:rPr lang="en-US" sz="1600" spc="-10" dirty="0">
                <a:latin typeface="Microsoft Sans Serif"/>
                <a:cs typeface="Microsoft Sans Serif"/>
              </a:rPr>
              <a:t>p</a:t>
            </a:r>
            <a:r>
              <a:rPr lang="en-US" sz="1600" spc="5" dirty="0">
                <a:latin typeface="Microsoft Sans Serif"/>
                <a:cs typeface="Microsoft Sans Serif"/>
              </a:rPr>
              <a:t>r</a:t>
            </a:r>
            <a:r>
              <a:rPr lang="en-US" sz="1600" spc="-15" dirty="0">
                <a:latin typeface="Microsoft Sans Serif"/>
                <a:cs typeface="Microsoft Sans Serif"/>
              </a:rPr>
              <a:t>e</a:t>
            </a:r>
            <a:r>
              <a:rPr lang="en-US" sz="1600" spc="5" dirty="0">
                <a:latin typeface="Microsoft Sans Serif"/>
                <a:cs typeface="Microsoft Sans Serif"/>
              </a:rPr>
              <a:t>-</a:t>
            </a:r>
            <a:r>
              <a:rPr lang="en-US" sz="1600" spc="-10" dirty="0">
                <a:latin typeface="Microsoft Sans Serif"/>
                <a:cs typeface="Microsoft Sans Serif"/>
              </a:rPr>
              <a:t>ad</a:t>
            </a:r>
            <a:r>
              <a:rPr lang="en-US" sz="1600" spc="25" dirty="0">
                <a:latin typeface="Microsoft Sans Serif"/>
                <a:cs typeface="Microsoft Sans Serif"/>
              </a:rPr>
              <a:t>m</a:t>
            </a:r>
            <a:r>
              <a:rPr lang="en-US" sz="1600" spc="-25" dirty="0">
                <a:latin typeface="Microsoft Sans Serif"/>
                <a:cs typeface="Microsoft Sans Serif"/>
              </a:rPr>
              <a:t>i</a:t>
            </a:r>
            <a:r>
              <a:rPr lang="en-US" sz="1600" dirty="0">
                <a:latin typeface="Microsoft Sans Serif"/>
                <a:cs typeface="Microsoft Sans Serif"/>
              </a:rPr>
              <a:t>s</a:t>
            </a:r>
            <a:r>
              <a:rPr lang="en-US" sz="1600" spc="15" dirty="0">
                <a:latin typeface="Microsoft Sans Serif"/>
                <a:cs typeface="Microsoft Sans Serif"/>
              </a:rPr>
              <a:t>s</a:t>
            </a:r>
            <a:r>
              <a:rPr lang="en-US" sz="1600" spc="-5" dirty="0">
                <a:latin typeface="Microsoft Sans Serif"/>
                <a:cs typeface="Microsoft Sans Serif"/>
              </a:rPr>
              <a:t>i</a:t>
            </a:r>
            <a:r>
              <a:rPr lang="en-US" sz="1600" spc="5" dirty="0">
                <a:latin typeface="Microsoft Sans Serif"/>
                <a:cs typeface="Microsoft Sans Serif"/>
              </a:rPr>
              <a:t>o</a:t>
            </a:r>
            <a:r>
              <a:rPr lang="en-US" sz="1600" spc="-5" dirty="0">
                <a:latin typeface="Microsoft Sans Serif"/>
                <a:cs typeface="Microsoft Sans Serif"/>
              </a:rPr>
              <a:t>n</a:t>
            </a:r>
            <a:r>
              <a:rPr lang="en-US" sz="1600" spc="-30" dirty="0">
                <a:latin typeface="Microsoft Sans Serif"/>
                <a:cs typeface="Microsoft Sans Serif"/>
              </a:rPr>
              <a:t> </a:t>
            </a:r>
            <a:r>
              <a:rPr lang="en-US" sz="1600" spc="15" dirty="0">
                <a:latin typeface="Microsoft Sans Serif"/>
                <a:cs typeface="Microsoft Sans Serif"/>
              </a:rPr>
              <a:t>c</a:t>
            </a:r>
            <a:r>
              <a:rPr lang="en-US" sz="1600" spc="-10" dirty="0">
                <a:latin typeface="Microsoft Sans Serif"/>
                <a:cs typeface="Microsoft Sans Serif"/>
              </a:rPr>
              <a:t>ou</a:t>
            </a:r>
            <a:r>
              <a:rPr lang="en-US" sz="1600" spc="5" dirty="0">
                <a:latin typeface="Microsoft Sans Serif"/>
                <a:cs typeface="Microsoft Sans Serif"/>
              </a:rPr>
              <a:t>r</a:t>
            </a:r>
            <a:r>
              <a:rPr lang="en-US" sz="1600" dirty="0">
                <a:latin typeface="Microsoft Sans Serif"/>
                <a:cs typeface="Microsoft Sans Serif"/>
              </a:rPr>
              <a:t>s</a:t>
            </a:r>
            <a:r>
              <a:rPr lang="en-US" sz="1600" spc="10" dirty="0">
                <a:latin typeface="Microsoft Sans Serif"/>
                <a:cs typeface="Microsoft Sans Serif"/>
              </a:rPr>
              <a:t>e</a:t>
            </a:r>
            <a:r>
              <a:rPr lang="en-US" sz="1600" spc="-30" dirty="0">
                <a:latin typeface="Microsoft Sans Serif"/>
                <a:cs typeface="Microsoft Sans Serif"/>
              </a:rPr>
              <a:t> </a:t>
            </a:r>
            <a:r>
              <a:rPr lang="en-US" sz="1600" spc="5" dirty="0">
                <a:latin typeface="Microsoft Sans Serif"/>
                <a:cs typeface="Microsoft Sans Serif"/>
              </a:rPr>
              <a:t>r</a:t>
            </a:r>
            <a:r>
              <a:rPr lang="en-US" sz="1600" spc="-10" dirty="0">
                <a:latin typeface="Microsoft Sans Serif"/>
                <a:cs typeface="Microsoft Sans Serif"/>
              </a:rPr>
              <a:t>e</a:t>
            </a:r>
            <a:r>
              <a:rPr lang="en-US" sz="1600" spc="5" dirty="0">
                <a:latin typeface="Microsoft Sans Serif"/>
                <a:cs typeface="Microsoft Sans Serif"/>
              </a:rPr>
              <a:t>qu</a:t>
            </a:r>
            <a:r>
              <a:rPr lang="en-US" sz="1600" spc="-25" dirty="0">
                <a:latin typeface="Microsoft Sans Serif"/>
                <a:cs typeface="Microsoft Sans Serif"/>
              </a:rPr>
              <a:t>i</a:t>
            </a:r>
            <a:r>
              <a:rPr lang="en-US" sz="1600" spc="5" dirty="0">
                <a:latin typeface="Microsoft Sans Serif"/>
                <a:cs typeface="Microsoft Sans Serif"/>
              </a:rPr>
              <a:t>r</a:t>
            </a:r>
            <a:r>
              <a:rPr lang="en-US" sz="1600" spc="-10" dirty="0">
                <a:latin typeface="Microsoft Sans Serif"/>
                <a:cs typeface="Microsoft Sans Serif"/>
              </a:rPr>
              <a:t>e</a:t>
            </a:r>
            <a:r>
              <a:rPr lang="en-US" sz="1600" dirty="0">
                <a:latin typeface="Microsoft Sans Serif"/>
                <a:cs typeface="Microsoft Sans Serif"/>
              </a:rPr>
              <a:t>m</a:t>
            </a:r>
            <a:r>
              <a:rPr lang="en-US" sz="1600" spc="-10" dirty="0">
                <a:latin typeface="Microsoft Sans Serif"/>
                <a:cs typeface="Microsoft Sans Serif"/>
              </a:rPr>
              <a:t>e</a:t>
            </a:r>
            <a:r>
              <a:rPr lang="en-US" sz="1600" spc="5" dirty="0">
                <a:latin typeface="Microsoft Sans Serif"/>
                <a:cs typeface="Microsoft Sans Serif"/>
              </a:rPr>
              <a:t>n</a:t>
            </a:r>
            <a:r>
              <a:rPr lang="en-US" sz="1600" spc="-10" dirty="0">
                <a:latin typeface="Microsoft Sans Serif"/>
                <a:cs typeface="Microsoft Sans Serif"/>
              </a:rPr>
              <a:t>ts</a:t>
            </a:r>
            <a:r>
              <a:rPr lang="en-US" sz="1600" spc="-15" dirty="0">
                <a:latin typeface="Microsoft Sans Serif"/>
                <a:cs typeface="Microsoft Sans Serif"/>
              </a:rPr>
              <a:t> </a:t>
            </a:r>
            <a:r>
              <a:rPr lang="en-US" sz="1600" dirty="0">
                <a:latin typeface="Microsoft Sans Serif"/>
                <a:cs typeface="Microsoft Sans Serif"/>
              </a:rPr>
              <a:t>f</a:t>
            </a:r>
            <a:r>
              <a:rPr lang="en-US" sz="1600" spc="-10" dirty="0">
                <a:latin typeface="Microsoft Sans Serif"/>
                <a:cs typeface="Microsoft Sans Serif"/>
              </a:rPr>
              <a:t>o</a:t>
            </a:r>
            <a:r>
              <a:rPr lang="en-US" sz="1600" spc="5" dirty="0">
                <a:latin typeface="Microsoft Sans Serif"/>
                <a:cs typeface="Microsoft Sans Serif"/>
              </a:rPr>
              <a:t>r</a:t>
            </a:r>
            <a:r>
              <a:rPr lang="en-US" sz="1600" spc="-15" dirty="0">
                <a:latin typeface="Microsoft Sans Serif"/>
                <a:cs typeface="Microsoft Sans Serif"/>
              </a:rPr>
              <a:t> the </a:t>
            </a:r>
            <a:r>
              <a:rPr lang="en-US" sz="1600" dirty="0">
                <a:latin typeface="Microsoft Sans Serif"/>
                <a:cs typeface="Microsoft Sans Serif"/>
              </a:rPr>
              <a:t>CDC</a:t>
            </a:r>
            <a:r>
              <a:rPr lang="en-US" sz="1600" spc="-10" dirty="0">
                <a:latin typeface="Microsoft Sans Serif"/>
                <a:cs typeface="Microsoft Sans Serif"/>
              </a:rPr>
              <a:t> </a:t>
            </a:r>
            <a:r>
              <a:rPr lang="en-US" sz="1600" spc="-30" dirty="0">
                <a:latin typeface="Microsoft Sans Serif"/>
                <a:cs typeface="Microsoft Sans Serif"/>
              </a:rPr>
              <a:t>P</a:t>
            </a:r>
            <a:r>
              <a:rPr lang="en-US" sz="1600" spc="5" dirty="0">
                <a:latin typeface="Microsoft Sans Serif"/>
                <a:cs typeface="Microsoft Sans Serif"/>
              </a:rPr>
              <a:t>r</a:t>
            </a:r>
            <a:r>
              <a:rPr lang="en-US" sz="1600" spc="-10" dirty="0">
                <a:latin typeface="Microsoft Sans Serif"/>
                <a:cs typeface="Microsoft Sans Serif"/>
              </a:rPr>
              <a:t>og</a:t>
            </a:r>
            <a:r>
              <a:rPr lang="en-US" sz="1600" spc="25" dirty="0">
                <a:latin typeface="Microsoft Sans Serif"/>
                <a:cs typeface="Microsoft Sans Serif"/>
              </a:rPr>
              <a:t>r</a:t>
            </a:r>
            <a:r>
              <a:rPr lang="en-US" sz="1600" spc="-10" dirty="0">
                <a:latin typeface="Microsoft Sans Serif"/>
                <a:cs typeface="Microsoft Sans Serif"/>
              </a:rPr>
              <a:t>a</a:t>
            </a:r>
            <a:r>
              <a:rPr lang="en-US" sz="1600" spc="15" dirty="0">
                <a:latin typeface="Microsoft Sans Serif"/>
                <a:cs typeface="Microsoft Sans Serif"/>
              </a:rPr>
              <a:t>m</a:t>
            </a:r>
            <a:r>
              <a:rPr lang="en-US" sz="1600" spc="-10" dirty="0">
                <a:latin typeface="Microsoft Sans Serif"/>
                <a:cs typeface="Microsoft Sans Serif"/>
              </a:rPr>
              <a:t>:</a:t>
            </a:r>
            <a:r>
              <a:rPr lang="en-US" sz="1600" spc="5" dirty="0">
                <a:latin typeface="Microsoft Sans Serif"/>
                <a:cs typeface="Microsoft Sans Serif"/>
              </a:rPr>
              <a:t> </a:t>
            </a:r>
            <a:r>
              <a:rPr lang="en-US" sz="1600" spc="-5" dirty="0">
                <a:latin typeface="Microsoft Sans Serif"/>
                <a:cs typeface="Microsoft Sans Serif"/>
              </a:rPr>
              <a:t> </a:t>
            </a:r>
            <a:endParaRPr lang="en-US" sz="1600" dirty="0">
              <a:latin typeface="Microsoft Sans Serif"/>
              <a:cs typeface="Microsoft Sans Serif"/>
            </a:endParaRPr>
          </a:p>
          <a:p>
            <a:pPr>
              <a:lnSpc>
                <a:spcPct val="100000"/>
              </a:lnSpc>
              <a:spcBef>
                <a:spcPts val="32"/>
              </a:spcBef>
            </a:pPr>
            <a:endParaRPr sz="1600" dirty="0">
              <a:latin typeface="Times New Roman"/>
              <a:cs typeface="Times New Roman"/>
            </a:endParaRPr>
          </a:p>
          <a:p>
            <a:pPr marL="942975" indent="-28575">
              <a:lnSpc>
                <a:spcPct val="100000"/>
              </a:lnSpc>
              <a:buFont typeface="Wingdings"/>
              <a:buChar char=""/>
              <a:tabLst>
                <a:tab pos="944880" algn="l"/>
              </a:tabLst>
            </a:pPr>
            <a:r>
              <a:rPr lang="en-US" sz="1600"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li</a:t>
            </a:r>
            <a:r>
              <a:rPr sz="1600" spc="5" dirty="0">
                <a:latin typeface="Microsoft Sans Serif"/>
                <a:cs typeface="Microsoft Sans Serif"/>
              </a:rPr>
              <a:t>n</a:t>
            </a:r>
            <a:r>
              <a:rPr sz="1600" spc="-25" dirty="0">
                <a:latin typeface="Microsoft Sans Serif"/>
                <a:cs typeface="Microsoft Sans Serif"/>
              </a:rPr>
              <a:t>i</a:t>
            </a:r>
            <a:r>
              <a:rPr sz="1600" dirty="0">
                <a:latin typeface="Microsoft Sans Serif"/>
                <a:cs typeface="Microsoft Sans Serif"/>
              </a:rPr>
              <a:t>c</a:t>
            </a:r>
            <a:r>
              <a:rPr sz="1600" spc="5" dirty="0">
                <a:latin typeface="Microsoft Sans Serif"/>
                <a:cs typeface="Microsoft Sans Serif"/>
              </a:rPr>
              <a:t>a</a:t>
            </a:r>
            <a:r>
              <a:rPr sz="1600" dirty="0">
                <a:latin typeface="Microsoft Sans Serif"/>
                <a:cs typeface="Microsoft Sans Serif"/>
              </a:rPr>
              <a:t>l</a:t>
            </a:r>
            <a:r>
              <a:rPr sz="1600" spc="-30" dirty="0">
                <a:latin typeface="Microsoft Sans Serif"/>
                <a:cs typeface="Microsoft Sans Serif"/>
              </a:rPr>
              <a:t> </a:t>
            </a:r>
            <a:r>
              <a:rPr sz="1600" dirty="0">
                <a:latin typeface="Microsoft Sans Serif"/>
                <a:cs typeface="Microsoft Sans Serif"/>
              </a:rPr>
              <a:t>D</a:t>
            </a:r>
            <a:r>
              <a:rPr sz="1600" spc="5" dirty="0">
                <a:latin typeface="Microsoft Sans Serif"/>
                <a:cs typeface="Microsoft Sans Serif"/>
              </a:rPr>
              <a:t>a</a:t>
            </a:r>
            <a:r>
              <a:rPr sz="1600" spc="-5" dirty="0">
                <a:latin typeface="Microsoft Sans Serif"/>
                <a:cs typeface="Microsoft Sans Serif"/>
              </a:rPr>
              <a:t>ta</a:t>
            </a:r>
            <a:r>
              <a:rPr sz="1600" spc="-30"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d</a:t>
            </a:r>
            <a:r>
              <a:rPr sz="1600" spc="-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g</a:t>
            </a:r>
            <a:r>
              <a:rPr sz="1600" spc="-30" dirty="0">
                <a:latin typeface="Microsoft Sans Serif"/>
                <a:cs typeface="Microsoft Sans Serif"/>
              </a:rPr>
              <a:t> </a:t>
            </a:r>
            <a:r>
              <a:rPr lang="en-US" sz="1600" spc="-30" dirty="0">
                <a:latin typeface="Microsoft Sans Serif"/>
                <a:cs typeface="Microsoft Sans Serif"/>
              </a:rPr>
              <a:t>Career Studies </a:t>
            </a:r>
            <a:r>
              <a:rPr sz="1600" dirty="0">
                <a:latin typeface="Microsoft Sans Serif"/>
                <a:cs typeface="Microsoft Sans Serif"/>
              </a:rPr>
              <a:t>C</a:t>
            </a:r>
            <a:r>
              <a:rPr sz="1600" spc="-10" dirty="0">
                <a:latin typeface="Microsoft Sans Serif"/>
                <a:cs typeface="Microsoft Sans Serif"/>
              </a:rPr>
              <a:t>e</a:t>
            </a:r>
            <a:r>
              <a:rPr sz="1600" spc="5" dirty="0">
                <a:latin typeface="Microsoft Sans Serif"/>
                <a:cs typeface="Microsoft Sans Serif"/>
              </a:rPr>
              <a:t>r</a:t>
            </a:r>
            <a:r>
              <a:rPr sz="1600" spc="0" dirty="0">
                <a:latin typeface="Microsoft Sans Serif"/>
                <a:cs typeface="Microsoft Sans Serif"/>
              </a:rPr>
              <a:t>t</a:t>
            </a:r>
            <a:r>
              <a:rPr sz="1600" spc="-5" dirty="0">
                <a:latin typeface="Microsoft Sans Serif"/>
                <a:cs typeface="Microsoft Sans Serif"/>
              </a:rPr>
              <a:t>i</a:t>
            </a:r>
            <a:r>
              <a:rPr sz="1600" spc="0" dirty="0">
                <a:latin typeface="Microsoft Sans Serif"/>
                <a:cs typeface="Microsoft Sans Serif"/>
              </a:rPr>
              <a:t>f</a:t>
            </a:r>
            <a:r>
              <a:rPr sz="1600" spc="-25" dirty="0">
                <a:latin typeface="Microsoft Sans Serif"/>
                <a:cs typeface="Microsoft Sans Serif"/>
              </a:rPr>
              <a:t>i</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t</a:t>
            </a:r>
            <a:r>
              <a:rPr sz="1600" spc="0" dirty="0">
                <a:latin typeface="Microsoft Sans Serif"/>
                <a:cs typeface="Microsoft Sans Serif"/>
              </a:rPr>
              <a:t>e</a:t>
            </a:r>
            <a:endParaRPr lang="en-US" sz="1600" spc="0" dirty="0">
              <a:latin typeface="Microsoft Sans Serif"/>
              <a:cs typeface="Microsoft Sans Serif"/>
            </a:endParaRPr>
          </a:p>
          <a:p>
            <a:pPr marL="480060">
              <a:lnSpc>
                <a:spcPct val="100000"/>
              </a:lnSpc>
              <a:tabLst>
                <a:tab pos="944880" algn="l"/>
              </a:tabLst>
            </a:pPr>
            <a:endParaRPr sz="1600" baseline="1736" dirty="0">
              <a:latin typeface="Microsoft Sans Serif"/>
              <a:cs typeface="Microsoft Sans Serif"/>
            </a:endParaRPr>
          </a:p>
          <a:p>
            <a:pPr marL="1316038" lvl="2">
              <a:spcAft>
                <a:spcPts val="600"/>
              </a:spcAft>
              <a:buFont typeface="Courier New" panose="02070309020205020404" pitchFamily="49" charset="0"/>
              <a:buChar char="o"/>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Complete all of the following pre-requisites prior to applying to the program.</a:t>
            </a:r>
          </a:p>
          <a:p>
            <a:pPr marL="1606550" lvl="3" indent="-68263">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BIO 145 – Human Anatomy and Physiology for the Health Science (or BIO 141 and </a:t>
            </a:r>
          </a:p>
          <a:p>
            <a:pPr lvl="3"/>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BIO 142) </a:t>
            </a:r>
            <a:r>
              <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marL="1828800" lvl="3" indent="-287338">
              <a:spcAft>
                <a:spcPts val="600"/>
              </a:spcAft>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You must pass all pre-requisites with a grade of “C” or better</a:t>
            </a:r>
          </a:p>
          <a:p>
            <a:pPr marL="1827212" lvl="3" indent="-285750">
              <a:spcAft>
                <a:spcPts val="600"/>
              </a:spcAft>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Evidence of a high school diploma or GED</a:t>
            </a:r>
          </a:p>
          <a:p>
            <a:pPr marL="1774825" indent="-233363" algn="l" fontAlgn="base">
              <a:buFont typeface="Wingdings" panose="05000000000000000000" pitchFamily="2" charset="2"/>
              <a:buChar char="ü"/>
            </a:pPr>
            <a:r>
              <a:rPr lang="en-US" sz="16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Have a minimum 2.0 cumulative GPA.</a:t>
            </a:r>
          </a:p>
          <a:p>
            <a:pPr marL="1774825" indent="-285750" algn="l" fontAlgn="base">
              <a:buFont typeface="Wingdings" panose="05000000000000000000" pitchFamily="2" charset="2"/>
              <a:buChar char="ü"/>
            </a:pPr>
            <a:endParaRPr lang="en-US" sz="1200" dirty="0"/>
          </a:p>
          <a:p>
            <a:pPr marL="1316038" lvl="3">
              <a:buFont typeface="Courier New" panose="02070309020205020404" pitchFamily="49" charset="0"/>
              <a:buChar char="o"/>
              <a:tabLst>
                <a:tab pos="1482725" algn="l"/>
              </a:tabLst>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It is highly recommended that the following courses be taken before matriculation </a:t>
            </a:r>
          </a:p>
          <a:p>
            <a:pPr marL="914400" lvl="3"/>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begins in the fall semester.</a:t>
            </a:r>
          </a:p>
          <a:p>
            <a:pPr marL="1538288" lvl="3">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SDV 101 – Orientation to Healthcare</a:t>
            </a:r>
            <a:r>
              <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marL="1538288" lvl="3">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HIM 111 – Medical Terminology</a:t>
            </a:r>
          </a:p>
          <a:p>
            <a:pPr marL="1606550" lvl="3" indent="-68263">
              <a:spcAft>
                <a:spcPts val="600"/>
              </a:spcAft>
              <a:buFont typeface="Wingdings" panose="05000000000000000000" pitchFamily="2" charset="2"/>
              <a:buChar char="ü"/>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HIM 110 – Introduction to Human Pathology</a:t>
            </a:r>
          </a:p>
          <a:p>
            <a:pPr marL="1606550" lvl="3" indent="-287338">
              <a:spcAft>
                <a:spcPts val="600"/>
              </a:spcAft>
              <a:buFont typeface="Courier New" panose="02070309020205020404" pitchFamily="49" charset="0"/>
              <a:buChar char="o"/>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You must pass all courses with a grade of “C” or better</a:t>
            </a:r>
            <a:endPar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538288" lvl="3">
              <a:spcAft>
                <a:spcPts val="600"/>
              </a:spcAft>
            </a:pPr>
            <a:endParaRPr lang="en-US" sz="1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538288" lvl="3">
              <a:spcAft>
                <a:spcPts val="600"/>
              </a:spcAft>
            </a:pPr>
            <a:r>
              <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rPr>
              <a:t>Note: NOVA CDC Admission Process continued on next slide.</a:t>
            </a:r>
          </a:p>
          <a:p>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600" dirty="0"/>
          </a:p>
          <a:p>
            <a:pPr lvl="1"/>
            <a:r>
              <a:rPr lang="en-US" dirty="0"/>
              <a:t> </a:t>
            </a:r>
          </a:p>
          <a:p>
            <a:pPr marL="1051560">
              <a:lnSpc>
                <a:spcPts val="1870"/>
              </a:lnSpc>
              <a:spcBef>
                <a:spcPts val="580"/>
              </a:spcBef>
            </a:pPr>
            <a:endParaRPr lang="en-US" sz="1600" spc="-25" dirty="0">
              <a:latin typeface="Microsoft Sans Serif"/>
              <a:cs typeface="Microsoft Sans Serif"/>
            </a:endParaRPr>
          </a:p>
          <a:p>
            <a:pPr marL="509588" indent="-52388">
              <a:lnSpc>
                <a:spcPts val="1870"/>
              </a:lnSpc>
              <a:spcBef>
                <a:spcPts val="580"/>
              </a:spcBef>
            </a:pPr>
            <a:endParaRPr lang="en-US" sz="1600" spc="-5" dirty="0">
              <a:latin typeface="Microsoft Sans Serif"/>
              <a:cs typeface="Microsoft Sans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81025" y="400050"/>
            <a:ext cx="9144000" cy="5478780"/>
          </a:xfrm>
          <a:custGeom>
            <a:avLst/>
            <a:gdLst/>
            <a:ahLst/>
            <a:cxnLst/>
            <a:rect l="l" t="t" r="r" b="b"/>
            <a:pathLst>
              <a:path w="9144000" h="5478780">
                <a:moveTo>
                  <a:pt x="0" y="0"/>
                </a:moveTo>
                <a:lnTo>
                  <a:pt x="0" y="5478399"/>
                </a:lnTo>
                <a:lnTo>
                  <a:pt x="9144000" y="5478399"/>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504825" y="400050"/>
            <a:ext cx="9220200" cy="6750684"/>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xfrm>
            <a:off x="885190" y="870046"/>
            <a:ext cx="8288019" cy="500137"/>
          </a:xfrm>
          <a:prstGeom prst="rect">
            <a:avLst/>
          </a:prstGeom>
        </p:spPr>
        <p:txBody>
          <a:bodyPr vert="horz" wrap="square" lIns="0" tIns="68580" rIns="0" bIns="0" rtlCol="0">
            <a:spAutoFit/>
          </a:bodyPr>
          <a:lstStyle/>
          <a:p>
            <a:pPr marL="2085975" indent="-769938">
              <a:lnSpc>
                <a:spcPct val="100000"/>
              </a:lnSpc>
            </a:pPr>
            <a:r>
              <a:rPr lang="en-US" sz="2800" b="1" spc="-30" dirty="0"/>
              <a:t>   </a:t>
            </a:r>
            <a:r>
              <a:rPr sz="2800" b="1" spc="-30" dirty="0"/>
              <a:t>NOV</a:t>
            </a:r>
            <a:r>
              <a:rPr sz="2800" b="1" spc="-35" dirty="0"/>
              <a:t>A</a:t>
            </a:r>
            <a:r>
              <a:rPr sz="2800" b="1" spc="-15" dirty="0"/>
              <a:t> </a:t>
            </a:r>
            <a:r>
              <a:rPr sz="2800" b="1" spc="-5" dirty="0"/>
              <a:t>CD</a:t>
            </a:r>
            <a:r>
              <a:rPr sz="2800" b="1" dirty="0"/>
              <a:t>C</a:t>
            </a:r>
            <a:r>
              <a:rPr sz="2800" b="1" spc="0" dirty="0"/>
              <a:t> </a:t>
            </a:r>
            <a:r>
              <a:rPr sz="2800" b="1" dirty="0"/>
              <a:t>A</a:t>
            </a:r>
            <a:r>
              <a:rPr lang="en-US" sz="2800" b="1" spc="5" dirty="0"/>
              <a:t>dmission</a:t>
            </a:r>
            <a:r>
              <a:rPr sz="2800" b="1" spc="-15" dirty="0"/>
              <a:t> </a:t>
            </a:r>
            <a:r>
              <a:rPr sz="2800" b="1" spc="-35" dirty="0"/>
              <a:t>P</a:t>
            </a:r>
            <a:r>
              <a:rPr lang="en-US" sz="2800" b="1" spc="-5" dirty="0"/>
              <a:t>rocess Cont.</a:t>
            </a:r>
            <a:r>
              <a:rPr lang="en-US" sz="2800" b="1" dirty="0"/>
              <a:t> </a:t>
            </a:r>
            <a:r>
              <a:rPr sz="2800" b="1" spc="-10" dirty="0">
                <a:solidFill>
                  <a:srgbClr val="000000"/>
                </a:solidFill>
              </a:rPr>
              <a:t> </a:t>
            </a:r>
            <a:endParaRPr sz="2800" b="1" dirty="0"/>
          </a:p>
        </p:txBody>
      </p:sp>
      <p:sp>
        <p:nvSpPr>
          <p:cNvPr id="5" name="object 5"/>
          <p:cNvSpPr txBox="1"/>
          <p:nvPr/>
        </p:nvSpPr>
        <p:spPr>
          <a:xfrm>
            <a:off x="333375" y="1120115"/>
            <a:ext cx="8963025" cy="6817251"/>
          </a:xfrm>
          <a:prstGeom prst="rect">
            <a:avLst/>
          </a:prstGeom>
        </p:spPr>
        <p:txBody>
          <a:bodyPr vert="horz" wrap="square" lIns="0" tIns="0" rIns="0" bIns="0" rtlCol="0">
            <a:spAutoFit/>
          </a:bodyPr>
          <a:lstStyle/>
          <a:p>
            <a:pPr marL="1051560">
              <a:lnSpc>
                <a:spcPts val="1870"/>
              </a:lnSpc>
            </a:pPr>
            <a:r>
              <a:rPr sz="1600" spc="-5" dirty="0">
                <a:latin typeface="Microsoft Sans Serif"/>
                <a:cs typeface="Microsoft Sans Serif"/>
              </a:rPr>
              <a:t> </a:t>
            </a:r>
            <a:endParaRPr sz="1600" dirty="0">
              <a:latin typeface="Microsoft Sans Serif"/>
              <a:cs typeface="Microsoft Sans Serif"/>
            </a:endParaRPr>
          </a:p>
          <a:p>
            <a:pPr marL="1051560">
              <a:lnSpc>
                <a:spcPts val="1820"/>
              </a:lnSpc>
            </a:pPr>
            <a:r>
              <a:rPr sz="1600" spc="-5" dirty="0">
                <a:latin typeface="Microsoft Sans Serif"/>
                <a:cs typeface="Microsoft Sans Serif"/>
              </a:rPr>
              <a:t> </a:t>
            </a:r>
            <a:endParaRPr sz="1600" dirty="0">
              <a:latin typeface="Microsoft Sans Serif"/>
              <a:cs typeface="Microsoft Sans Serif"/>
            </a:endParaRPr>
          </a:p>
          <a:p>
            <a:pPr marL="1051560">
              <a:lnSpc>
                <a:spcPts val="1810"/>
              </a:lnSpc>
            </a:pPr>
            <a:r>
              <a:rPr sz="1600" spc="-5" dirty="0">
                <a:latin typeface="Microsoft Sans Serif"/>
                <a:cs typeface="Microsoft Sans Serif"/>
              </a:rPr>
              <a:t> </a:t>
            </a:r>
            <a:endParaRPr sz="1600" dirty="0">
              <a:latin typeface="Microsoft Sans Serif"/>
              <a:cs typeface="Microsoft Sans Serif"/>
            </a:endParaRPr>
          </a:p>
          <a:p>
            <a:pPr marL="1051560">
              <a:lnSpc>
                <a:spcPts val="1810"/>
              </a:lnSpc>
            </a:pPr>
            <a:endParaRPr lang="en-US" sz="800" dirty="0">
              <a:latin typeface="Microsoft Sans Serif"/>
              <a:cs typeface="Microsoft Sans Serif"/>
            </a:endParaRPr>
          </a:p>
          <a:p>
            <a:pPr marL="485140" marR="5080" indent="-243840">
              <a:lnSpc>
                <a:spcPts val="1800"/>
              </a:lnSpc>
              <a:spcBef>
                <a:spcPts val="110"/>
              </a:spcBef>
            </a:pPr>
            <a:r>
              <a:rPr lang="en-US" sz="1600" spc="20" dirty="0">
                <a:latin typeface="Microsoft Sans Serif"/>
                <a:cs typeface="Microsoft Sans Serif"/>
              </a:rPr>
              <a:t>     C</a:t>
            </a:r>
            <a:r>
              <a:rPr lang="en-US" sz="1600" spc="-10" dirty="0">
                <a:latin typeface="Microsoft Sans Serif"/>
                <a:cs typeface="Microsoft Sans Serif"/>
              </a:rPr>
              <a:t>o</a:t>
            </a:r>
            <a:r>
              <a:rPr lang="en-US" sz="1600" dirty="0">
                <a:latin typeface="Microsoft Sans Serif"/>
                <a:cs typeface="Microsoft Sans Serif"/>
              </a:rPr>
              <a:t>m</a:t>
            </a:r>
            <a:r>
              <a:rPr lang="en-US" sz="1600" spc="5" dirty="0">
                <a:latin typeface="Microsoft Sans Serif"/>
                <a:cs typeface="Microsoft Sans Serif"/>
              </a:rPr>
              <a:t>p</a:t>
            </a:r>
            <a:r>
              <a:rPr lang="en-US" sz="1600" spc="-5" dirty="0">
                <a:latin typeface="Microsoft Sans Serif"/>
                <a:cs typeface="Microsoft Sans Serif"/>
              </a:rPr>
              <a:t>l</a:t>
            </a:r>
            <a:r>
              <a:rPr lang="en-US" sz="1600" spc="5" dirty="0">
                <a:latin typeface="Microsoft Sans Serif"/>
                <a:cs typeface="Microsoft Sans Serif"/>
              </a:rPr>
              <a:t>e</a:t>
            </a:r>
            <a:r>
              <a:rPr lang="en-US" sz="1600" spc="-5" dirty="0">
                <a:latin typeface="Microsoft Sans Serif"/>
                <a:cs typeface="Microsoft Sans Serif"/>
              </a:rPr>
              <a:t>t</a:t>
            </a:r>
            <a:r>
              <a:rPr lang="en-US" sz="1600" spc="10" dirty="0">
                <a:latin typeface="Microsoft Sans Serif"/>
                <a:cs typeface="Microsoft Sans Serif"/>
              </a:rPr>
              <a:t>e</a:t>
            </a:r>
            <a:r>
              <a:rPr lang="en-US" sz="1600" spc="-10" dirty="0">
                <a:latin typeface="Microsoft Sans Serif"/>
                <a:cs typeface="Microsoft Sans Serif"/>
              </a:rPr>
              <a:t> t</a:t>
            </a:r>
            <a:r>
              <a:rPr lang="en-US" sz="1600" dirty="0">
                <a:latin typeface="Microsoft Sans Serif"/>
                <a:cs typeface="Microsoft Sans Serif"/>
              </a:rPr>
              <a:t>h</a:t>
            </a:r>
            <a:r>
              <a:rPr lang="en-US" sz="1600" spc="10" dirty="0">
                <a:latin typeface="Microsoft Sans Serif"/>
                <a:cs typeface="Microsoft Sans Serif"/>
              </a:rPr>
              <a:t>e</a:t>
            </a:r>
            <a:r>
              <a:rPr lang="en-US" sz="1600" spc="-30" dirty="0">
                <a:latin typeface="Microsoft Sans Serif"/>
                <a:cs typeface="Microsoft Sans Serif"/>
              </a:rPr>
              <a:t> </a:t>
            </a:r>
            <a:r>
              <a:rPr lang="en-US" sz="1600" dirty="0">
                <a:latin typeface="Microsoft Sans Serif"/>
                <a:cs typeface="Microsoft Sans Serif"/>
              </a:rPr>
              <a:t>f</a:t>
            </a:r>
            <a:r>
              <a:rPr lang="en-US" sz="1600" spc="5" dirty="0">
                <a:latin typeface="Microsoft Sans Serif"/>
                <a:cs typeface="Microsoft Sans Serif"/>
              </a:rPr>
              <a:t>o</a:t>
            </a:r>
            <a:r>
              <a:rPr lang="en-US" sz="1600" spc="-5" dirty="0">
                <a:latin typeface="Microsoft Sans Serif"/>
                <a:cs typeface="Microsoft Sans Serif"/>
              </a:rPr>
              <a:t>ll</a:t>
            </a:r>
            <a:r>
              <a:rPr lang="en-US" sz="1600" spc="5" dirty="0">
                <a:latin typeface="Microsoft Sans Serif"/>
                <a:cs typeface="Microsoft Sans Serif"/>
              </a:rPr>
              <a:t>o</a:t>
            </a:r>
            <a:r>
              <a:rPr lang="en-US" sz="1600" spc="20" dirty="0">
                <a:latin typeface="Microsoft Sans Serif"/>
                <a:cs typeface="Microsoft Sans Serif"/>
              </a:rPr>
              <a:t>w</a:t>
            </a:r>
            <a:r>
              <a:rPr lang="en-US" sz="1600" spc="-5" dirty="0">
                <a:latin typeface="Microsoft Sans Serif"/>
                <a:cs typeface="Microsoft Sans Serif"/>
              </a:rPr>
              <a:t>in</a:t>
            </a:r>
            <a:r>
              <a:rPr lang="en-US" sz="1600" spc="10" dirty="0">
                <a:latin typeface="Microsoft Sans Serif"/>
                <a:cs typeface="Microsoft Sans Serif"/>
              </a:rPr>
              <a:t>g</a:t>
            </a:r>
            <a:r>
              <a:rPr lang="en-US" sz="1600" spc="-15" dirty="0">
                <a:latin typeface="Microsoft Sans Serif"/>
                <a:cs typeface="Microsoft Sans Serif"/>
              </a:rPr>
              <a:t> </a:t>
            </a:r>
            <a:r>
              <a:rPr lang="en-US" sz="1600" spc="-10" dirty="0">
                <a:latin typeface="Microsoft Sans Serif"/>
                <a:cs typeface="Microsoft Sans Serif"/>
              </a:rPr>
              <a:t>p</a:t>
            </a:r>
            <a:r>
              <a:rPr lang="en-US" sz="1600" spc="5" dirty="0">
                <a:latin typeface="Microsoft Sans Serif"/>
                <a:cs typeface="Microsoft Sans Serif"/>
              </a:rPr>
              <a:t>r</a:t>
            </a:r>
            <a:r>
              <a:rPr lang="en-US" sz="1600" spc="-15" dirty="0">
                <a:latin typeface="Microsoft Sans Serif"/>
                <a:cs typeface="Microsoft Sans Serif"/>
              </a:rPr>
              <a:t>e</a:t>
            </a:r>
            <a:r>
              <a:rPr lang="en-US" sz="1600" spc="5" dirty="0">
                <a:latin typeface="Microsoft Sans Serif"/>
                <a:cs typeface="Microsoft Sans Serif"/>
              </a:rPr>
              <a:t>-</a:t>
            </a:r>
            <a:r>
              <a:rPr lang="en-US" sz="1600" spc="-10" dirty="0">
                <a:latin typeface="Microsoft Sans Serif"/>
                <a:cs typeface="Microsoft Sans Serif"/>
              </a:rPr>
              <a:t>ad</a:t>
            </a:r>
            <a:r>
              <a:rPr lang="en-US" sz="1600" spc="25" dirty="0">
                <a:latin typeface="Microsoft Sans Serif"/>
                <a:cs typeface="Microsoft Sans Serif"/>
              </a:rPr>
              <a:t>m</a:t>
            </a:r>
            <a:r>
              <a:rPr lang="en-US" sz="1600" spc="-25" dirty="0">
                <a:latin typeface="Microsoft Sans Serif"/>
                <a:cs typeface="Microsoft Sans Serif"/>
              </a:rPr>
              <a:t>i</a:t>
            </a:r>
            <a:r>
              <a:rPr lang="en-US" sz="1600" dirty="0">
                <a:latin typeface="Microsoft Sans Serif"/>
                <a:cs typeface="Microsoft Sans Serif"/>
              </a:rPr>
              <a:t>s</a:t>
            </a:r>
            <a:r>
              <a:rPr lang="en-US" sz="1600" spc="15" dirty="0">
                <a:latin typeface="Microsoft Sans Serif"/>
                <a:cs typeface="Microsoft Sans Serif"/>
              </a:rPr>
              <a:t>s</a:t>
            </a:r>
            <a:r>
              <a:rPr lang="en-US" sz="1600" spc="-5" dirty="0">
                <a:latin typeface="Microsoft Sans Serif"/>
                <a:cs typeface="Microsoft Sans Serif"/>
              </a:rPr>
              <a:t>i</a:t>
            </a:r>
            <a:r>
              <a:rPr lang="en-US" sz="1600" spc="5" dirty="0">
                <a:latin typeface="Microsoft Sans Serif"/>
                <a:cs typeface="Microsoft Sans Serif"/>
              </a:rPr>
              <a:t>o</a:t>
            </a:r>
            <a:r>
              <a:rPr lang="en-US" sz="1600" spc="-5" dirty="0">
                <a:latin typeface="Microsoft Sans Serif"/>
                <a:cs typeface="Microsoft Sans Serif"/>
              </a:rPr>
              <a:t>n</a:t>
            </a:r>
            <a:r>
              <a:rPr lang="en-US" sz="1600" spc="-30" dirty="0">
                <a:latin typeface="Microsoft Sans Serif"/>
                <a:cs typeface="Microsoft Sans Serif"/>
              </a:rPr>
              <a:t> </a:t>
            </a:r>
            <a:r>
              <a:rPr lang="en-US" sz="1600" spc="15" dirty="0">
                <a:latin typeface="Microsoft Sans Serif"/>
                <a:cs typeface="Microsoft Sans Serif"/>
              </a:rPr>
              <a:t>c</a:t>
            </a:r>
            <a:r>
              <a:rPr lang="en-US" sz="1600" spc="-10" dirty="0">
                <a:latin typeface="Microsoft Sans Serif"/>
                <a:cs typeface="Microsoft Sans Serif"/>
              </a:rPr>
              <a:t>ou</a:t>
            </a:r>
            <a:r>
              <a:rPr lang="en-US" sz="1600" spc="5" dirty="0">
                <a:latin typeface="Microsoft Sans Serif"/>
                <a:cs typeface="Microsoft Sans Serif"/>
              </a:rPr>
              <a:t>r</a:t>
            </a:r>
            <a:r>
              <a:rPr lang="en-US" sz="1600" dirty="0">
                <a:latin typeface="Microsoft Sans Serif"/>
                <a:cs typeface="Microsoft Sans Serif"/>
              </a:rPr>
              <a:t>s</a:t>
            </a:r>
            <a:r>
              <a:rPr lang="en-US" sz="1600" spc="10" dirty="0">
                <a:latin typeface="Microsoft Sans Serif"/>
                <a:cs typeface="Microsoft Sans Serif"/>
              </a:rPr>
              <a:t>e</a:t>
            </a:r>
            <a:r>
              <a:rPr lang="en-US" sz="1600" spc="-30" dirty="0">
                <a:latin typeface="Microsoft Sans Serif"/>
                <a:cs typeface="Microsoft Sans Serif"/>
              </a:rPr>
              <a:t> </a:t>
            </a:r>
            <a:r>
              <a:rPr lang="en-US" sz="1600" spc="5" dirty="0">
                <a:latin typeface="Microsoft Sans Serif"/>
                <a:cs typeface="Microsoft Sans Serif"/>
              </a:rPr>
              <a:t>r</a:t>
            </a:r>
            <a:r>
              <a:rPr lang="en-US" sz="1600" spc="-10" dirty="0">
                <a:latin typeface="Microsoft Sans Serif"/>
                <a:cs typeface="Microsoft Sans Serif"/>
              </a:rPr>
              <a:t>e</a:t>
            </a:r>
            <a:r>
              <a:rPr lang="en-US" sz="1600" spc="5" dirty="0">
                <a:latin typeface="Microsoft Sans Serif"/>
                <a:cs typeface="Microsoft Sans Serif"/>
              </a:rPr>
              <a:t>qu</a:t>
            </a:r>
            <a:r>
              <a:rPr lang="en-US" sz="1600" spc="-25" dirty="0">
                <a:latin typeface="Microsoft Sans Serif"/>
                <a:cs typeface="Microsoft Sans Serif"/>
              </a:rPr>
              <a:t>i</a:t>
            </a:r>
            <a:r>
              <a:rPr lang="en-US" sz="1600" spc="5" dirty="0">
                <a:latin typeface="Microsoft Sans Serif"/>
                <a:cs typeface="Microsoft Sans Serif"/>
              </a:rPr>
              <a:t>r</a:t>
            </a:r>
            <a:r>
              <a:rPr lang="en-US" sz="1600" spc="-10" dirty="0">
                <a:latin typeface="Microsoft Sans Serif"/>
                <a:cs typeface="Microsoft Sans Serif"/>
              </a:rPr>
              <a:t>e</a:t>
            </a:r>
            <a:r>
              <a:rPr lang="en-US" sz="1600" dirty="0">
                <a:latin typeface="Microsoft Sans Serif"/>
                <a:cs typeface="Microsoft Sans Serif"/>
              </a:rPr>
              <a:t>m</a:t>
            </a:r>
            <a:r>
              <a:rPr lang="en-US" sz="1600" spc="-10" dirty="0">
                <a:latin typeface="Microsoft Sans Serif"/>
                <a:cs typeface="Microsoft Sans Serif"/>
              </a:rPr>
              <a:t>e</a:t>
            </a:r>
            <a:r>
              <a:rPr lang="en-US" sz="1600" spc="5" dirty="0">
                <a:latin typeface="Microsoft Sans Serif"/>
                <a:cs typeface="Microsoft Sans Serif"/>
              </a:rPr>
              <a:t>n</a:t>
            </a:r>
            <a:r>
              <a:rPr lang="en-US" sz="1600" spc="-10" dirty="0">
                <a:latin typeface="Microsoft Sans Serif"/>
                <a:cs typeface="Microsoft Sans Serif"/>
              </a:rPr>
              <a:t>ts</a:t>
            </a:r>
            <a:r>
              <a:rPr lang="en-US" sz="1600" spc="-15" dirty="0">
                <a:latin typeface="Microsoft Sans Serif"/>
                <a:cs typeface="Microsoft Sans Serif"/>
              </a:rPr>
              <a:t> </a:t>
            </a:r>
            <a:r>
              <a:rPr lang="en-US" sz="1600" dirty="0">
                <a:latin typeface="Microsoft Sans Serif"/>
                <a:cs typeface="Microsoft Sans Serif"/>
              </a:rPr>
              <a:t>f</a:t>
            </a:r>
            <a:r>
              <a:rPr lang="en-US" sz="1600" spc="-10" dirty="0">
                <a:latin typeface="Microsoft Sans Serif"/>
                <a:cs typeface="Microsoft Sans Serif"/>
              </a:rPr>
              <a:t>o</a:t>
            </a:r>
            <a:r>
              <a:rPr lang="en-US" sz="1600" spc="5" dirty="0">
                <a:latin typeface="Microsoft Sans Serif"/>
                <a:cs typeface="Microsoft Sans Serif"/>
              </a:rPr>
              <a:t>r</a:t>
            </a:r>
            <a:r>
              <a:rPr lang="en-US" sz="1600" spc="-15" dirty="0">
                <a:latin typeface="Microsoft Sans Serif"/>
                <a:cs typeface="Microsoft Sans Serif"/>
              </a:rPr>
              <a:t> the </a:t>
            </a:r>
            <a:r>
              <a:rPr lang="en-US" sz="1600" dirty="0">
                <a:latin typeface="Microsoft Sans Serif"/>
                <a:cs typeface="Microsoft Sans Serif"/>
              </a:rPr>
              <a:t>CDC</a:t>
            </a:r>
            <a:r>
              <a:rPr lang="en-US" sz="1600" spc="-10" dirty="0">
                <a:latin typeface="Microsoft Sans Serif"/>
                <a:cs typeface="Microsoft Sans Serif"/>
              </a:rPr>
              <a:t> </a:t>
            </a:r>
            <a:r>
              <a:rPr lang="en-US" sz="1600" spc="-30" dirty="0">
                <a:latin typeface="Microsoft Sans Serif"/>
                <a:cs typeface="Microsoft Sans Serif"/>
              </a:rPr>
              <a:t>p</a:t>
            </a:r>
            <a:r>
              <a:rPr lang="en-US" sz="1600" spc="5" dirty="0">
                <a:latin typeface="Microsoft Sans Serif"/>
                <a:cs typeface="Microsoft Sans Serif"/>
              </a:rPr>
              <a:t>r</a:t>
            </a:r>
            <a:r>
              <a:rPr lang="en-US" sz="1600" spc="-10" dirty="0">
                <a:latin typeface="Microsoft Sans Serif"/>
                <a:cs typeface="Microsoft Sans Serif"/>
              </a:rPr>
              <a:t>og</a:t>
            </a:r>
            <a:r>
              <a:rPr lang="en-US" sz="1600" spc="25" dirty="0">
                <a:latin typeface="Microsoft Sans Serif"/>
                <a:cs typeface="Microsoft Sans Serif"/>
              </a:rPr>
              <a:t>r</a:t>
            </a:r>
            <a:r>
              <a:rPr lang="en-US" sz="1600" spc="-10" dirty="0">
                <a:latin typeface="Microsoft Sans Serif"/>
                <a:cs typeface="Microsoft Sans Serif"/>
              </a:rPr>
              <a:t>a</a:t>
            </a:r>
            <a:r>
              <a:rPr lang="en-US" sz="1600" spc="15" dirty="0">
                <a:latin typeface="Microsoft Sans Serif"/>
                <a:cs typeface="Microsoft Sans Serif"/>
              </a:rPr>
              <a:t>m</a:t>
            </a:r>
            <a:r>
              <a:rPr lang="en-US" sz="1600" spc="-10" dirty="0">
                <a:latin typeface="Microsoft Sans Serif"/>
                <a:cs typeface="Microsoft Sans Serif"/>
              </a:rPr>
              <a:t>:</a:t>
            </a:r>
            <a:r>
              <a:rPr lang="en-US" sz="1600" spc="5" dirty="0">
                <a:latin typeface="Microsoft Sans Serif"/>
                <a:cs typeface="Microsoft Sans Serif"/>
              </a:rPr>
              <a:t> </a:t>
            </a:r>
            <a:r>
              <a:rPr lang="en-US" sz="1600" spc="-5" dirty="0">
                <a:latin typeface="Microsoft Sans Serif"/>
                <a:cs typeface="Microsoft Sans Serif"/>
              </a:rPr>
              <a:t> </a:t>
            </a:r>
            <a:endParaRPr lang="en-US" sz="1600" dirty="0">
              <a:latin typeface="Microsoft Sans Serif"/>
              <a:cs typeface="Microsoft Sans Serif"/>
            </a:endParaRPr>
          </a:p>
          <a:p>
            <a:pPr>
              <a:lnSpc>
                <a:spcPct val="100000"/>
              </a:lnSpc>
              <a:spcBef>
                <a:spcPts val="32"/>
              </a:spcBef>
            </a:pPr>
            <a:endParaRPr sz="1600" dirty="0">
              <a:latin typeface="Times New Roman"/>
              <a:cs typeface="Times New Roman"/>
            </a:endParaRPr>
          </a:p>
          <a:p>
            <a:pPr marL="862013" indent="509588">
              <a:lnSpc>
                <a:spcPct val="100000"/>
              </a:lnSpc>
              <a:buFont typeface="Wingdings"/>
              <a:buChar char=""/>
              <a:tabLst>
                <a:tab pos="1254125" algn="l"/>
              </a:tabLst>
            </a:pPr>
            <a:r>
              <a:rPr sz="1600" dirty="0">
                <a:latin typeface="Microsoft Sans Serif"/>
                <a:cs typeface="Microsoft Sans Serif"/>
              </a:rPr>
              <a:t>C</a:t>
            </a:r>
            <a:r>
              <a:rPr sz="1600" spc="-5" dirty="0">
                <a:latin typeface="Microsoft Sans Serif"/>
                <a:cs typeface="Microsoft Sans Serif"/>
              </a:rPr>
              <a:t>li</a:t>
            </a:r>
            <a:r>
              <a:rPr sz="1600" spc="5" dirty="0">
                <a:latin typeface="Microsoft Sans Serif"/>
                <a:cs typeface="Microsoft Sans Serif"/>
              </a:rPr>
              <a:t>n</a:t>
            </a:r>
            <a:r>
              <a:rPr sz="1600" spc="-25" dirty="0">
                <a:latin typeface="Microsoft Sans Serif"/>
                <a:cs typeface="Microsoft Sans Serif"/>
              </a:rPr>
              <a:t>i</a:t>
            </a:r>
            <a:r>
              <a:rPr sz="1600" dirty="0">
                <a:latin typeface="Microsoft Sans Serif"/>
                <a:cs typeface="Microsoft Sans Serif"/>
              </a:rPr>
              <a:t>c</a:t>
            </a:r>
            <a:r>
              <a:rPr sz="1600" spc="5" dirty="0">
                <a:latin typeface="Microsoft Sans Serif"/>
                <a:cs typeface="Microsoft Sans Serif"/>
              </a:rPr>
              <a:t>a</a:t>
            </a:r>
            <a:r>
              <a:rPr sz="1600" dirty="0">
                <a:latin typeface="Microsoft Sans Serif"/>
                <a:cs typeface="Microsoft Sans Serif"/>
              </a:rPr>
              <a:t>l</a:t>
            </a:r>
            <a:r>
              <a:rPr sz="1600" spc="-30" dirty="0">
                <a:latin typeface="Microsoft Sans Serif"/>
                <a:cs typeface="Microsoft Sans Serif"/>
              </a:rPr>
              <a:t> </a:t>
            </a:r>
            <a:r>
              <a:rPr sz="1600" dirty="0">
                <a:latin typeface="Microsoft Sans Serif"/>
                <a:cs typeface="Microsoft Sans Serif"/>
              </a:rPr>
              <a:t>D</a:t>
            </a:r>
            <a:r>
              <a:rPr sz="1600" spc="5" dirty="0">
                <a:latin typeface="Microsoft Sans Serif"/>
                <a:cs typeface="Microsoft Sans Serif"/>
              </a:rPr>
              <a:t>a</a:t>
            </a:r>
            <a:r>
              <a:rPr sz="1600" spc="-5" dirty="0">
                <a:latin typeface="Microsoft Sans Serif"/>
                <a:cs typeface="Microsoft Sans Serif"/>
              </a:rPr>
              <a:t>ta</a:t>
            </a:r>
            <a:r>
              <a:rPr sz="1600" spc="-30"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d</a:t>
            </a:r>
            <a:r>
              <a:rPr sz="1600" spc="-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g</a:t>
            </a:r>
            <a:r>
              <a:rPr sz="1600" spc="-30" dirty="0">
                <a:latin typeface="Microsoft Sans Serif"/>
                <a:cs typeface="Microsoft Sans Serif"/>
              </a:rPr>
              <a:t> </a:t>
            </a:r>
            <a:r>
              <a:rPr lang="en-US" sz="1600" spc="-30" dirty="0">
                <a:latin typeface="Microsoft Sans Serif"/>
                <a:cs typeface="Microsoft Sans Serif"/>
              </a:rPr>
              <a:t>Career Studies </a:t>
            </a:r>
            <a:r>
              <a:rPr sz="1600" dirty="0">
                <a:latin typeface="Microsoft Sans Serif"/>
                <a:cs typeface="Microsoft Sans Serif"/>
              </a:rPr>
              <a:t>C</a:t>
            </a:r>
            <a:r>
              <a:rPr sz="1600" spc="-10" dirty="0">
                <a:latin typeface="Microsoft Sans Serif"/>
                <a:cs typeface="Microsoft Sans Serif"/>
              </a:rPr>
              <a:t>e</a:t>
            </a:r>
            <a:r>
              <a:rPr sz="1600" spc="5" dirty="0">
                <a:latin typeface="Microsoft Sans Serif"/>
                <a:cs typeface="Microsoft Sans Serif"/>
              </a:rPr>
              <a:t>r</a:t>
            </a:r>
            <a:r>
              <a:rPr sz="1600" spc="0" dirty="0">
                <a:latin typeface="Microsoft Sans Serif"/>
                <a:cs typeface="Microsoft Sans Serif"/>
              </a:rPr>
              <a:t>t</a:t>
            </a:r>
            <a:r>
              <a:rPr sz="1600" spc="-5" dirty="0">
                <a:latin typeface="Microsoft Sans Serif"/>
                <a:cs typeface="Microsoft Sans Serif"/>
              </a:rPr>
              <a:t>i</a:t>
            </a:r>
            <a:r>
              <a:rPr sz="1600" spc="0" dirty="0">
                <a:latin typeface="Microsoft Sans Serif"/>
                <a:cs typeface="Microsoft Sans Serif"/>
              </a:rPr>
              <a:t>f</a:t>
            </a:r>
            <a:r>
              <a:rPr sz="1600" spc="-25" dirty="0">
                <a:latin typeface="Microsoft Sans Serif"/>
                <a:cs typeface="Microsoft Sans Serif"/>
              </a:rPr>
              <a:t>i</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t</a:t>
            </a:r>
            <a:r>
              <a:rPr sz="1600" spc="0" dirty="0">
                <a:latin typeface="Microsoft Sans Serif"/>
                <a:cs typeface="Microsoft Sans Serif"/>
              </a:rPr>
              <a:t>e</a:t>
            </a:r>
            <a:r>
              <a:rPr lang="en-US" sz="1600" spc="0" dirty="0">
                <a:latin typeface="Microsoft Sans Serif"/>
                <a:cs typeface="Microsoft Sans Serif"/>
              </a:rPr>
              <a:t> continued</a:t>
            </a:r>
          </a:p>
          <a:p>
            <a:pPr marL="480060">
              <a:lnSpc>
                <a:spcPct val="100000"/>
              </a:lnSpc>
              <a:tabLst>
                <a:tab pos="944880" algn="l"/>
              </a:tabLst>
            </a:pPr>
            <a:endParaRPr sz="1600" baseline="1736" dirty="0">
              <a:latin typeface="Microsoft Sans Serif"/>
              <a:cs typeface="Microsoft Sans Serif"/>
            </a:endParaRPr>
          </a:p>
          <a:p>
            <a:pPr marL="1711325" lvl="1" indent="-339725">
              <a:buFont typeface="Courier New" panose="02070309020205020404" pitchFamily="49" charset="0"/>
              <a:buChar char="o"/>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Submit an online </a:t>
            </a:r>
            <a:r>
              <a:rPr lang="en-US" sz="1600" i="1" dirty="0">
                <a:latin typeface="Microsoft Sans Serif" panose="020B0604020202020204" pitchFamily="34" charset="0"/>
                <a:ea typeface="Microsoft Sans Serif" panose="020B0604020202020204" pitchFamily="34" charset="0"/>
                <a:cs typeface="Microsoft Sans Serif" panose="020B0604020202020204" pitchFamily="34" charset="0"/>
              </a:rPr>
              <a:t>Health Sciences &amp; Nursing Application </a:t>
            </a: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within the specified               application period after you have met the required pre-requisites.</a:t>
            </a:r>
          </a:p>
          <a:p>
            <a:endPar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914400" lvl="1" defTabSz="881063">
              <a:tabLst>
                <a:tab pos="8974138" algn="l"/>
              </a:tabLst>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Note</a:t>
            </a:r>
            <a:r>
              <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1600" b="0" i="0" dirty="0">
                <a:solidFill>
                  <a:srgbClr val="050607"/>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BIO 145 must be completed within 10 years at time of admission. If BIO 142 is completed prior to admission, then BIO 142 must also be completed within 10 years at the time of admission.</a:t>
            </a:r>
            <a:endPar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914400" lvl="1" defTabSz="881063">
              <a:tabLst>
                <a:tab pos="8974138" algn="l"/>
              </a:tabLst>
            </a:pPr>
            <a:endParaRPr lang="en-US" sz="1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914400" lvl="1" defTabSz="881063">
              <a:tabLst>
                <a:tab pos="8974138" algn="l"/>
              </a:tabLst>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If you plan to apply to the HIM program after completing the CDC program or transfer to another college, it is highly recommended that you take BIO 141 and BIO </a:t>
            </a:r>
          </a:p>
          <a:p>
            <a:pPr marL="914400" lvl="1" defTabSz="881063">
              <a:tabLst>
                <a:tab pos="8974138" algn="l"/>
              </a:tabLst>
            </a:pP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142 in place of BIO 145</a:t>
            </a:r>
          </a:p>
          <a:p>
            <a:pPr marL="966788" lvl="2" indent="-679450"/>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966788" lvl="2" indent="-104775"/>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Note: All first-time students must take a one-credit Student Development (SDV) course prior to enrolling in their 16</a:t>
            </a:r>
            <a:r>
              <a:rPr lang="en-US" sz="1600" baseline="30000" dirty="0">
                <a:latin typeface="Microsoft Sans Serif" panose="020B0604020202020204" pitchFamily="34" charset="0"/>
                <a:ea typeface="Microsoft Sans Serif" panose="020B0604020202020204" pitchFamily="34" charset="0"/>
                <a:cs typeface="Microsoft Sans Serif" panose="020B0604020202020204" pitchFamily="34" charset="0"/>
              </a:rPr>
              <a:t>th</a:t>
            </a:r>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 credit at NOVA. First-time-to-college students ages 17-24 must complete a SDV course within their first year at NOVA.</a:t>
            </a:r>
          </a:p>
          <a:p>
            <a:pPr marL="966788" lvl="1" indent="-679450"/>
            <a:r>
              <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endParaRPr lang="en-US" sz="1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200" dirty="0"/>
          </a:p>
          <a:p>
            <a:pPr lvl="1"/>
            <a:r>
              <a:rPr lang="en-US" dirty="0"/>
              <a:t> </a:t>
            </a:r>
          </a:p>
          <a:p>
            <a:pPr marL="1051560">
              <a:lnSpc>
                <a:spcPts val="1870"/>
              </a:lnSpc>
              <a:spcBef>
                <a:spcPts val="580"/>
              </a:spcBef>
            </a:pPr>
            <a:endParaRPr lang="en-US" sz="1600" spc="-25" dirty="0">
              <a:latin typeface="Microsoft Sans Serif"/>
              <a:cs typeface="Microsoft Sans Serif"/>
            </a:endParaRPr>
          </a:p>
          <a:p>
            <a:pPr marL="509588" indent="-52388">
              <a:lnSpc>
                <a:spcPts val="1870"/>
              </a:lnSpc>
              <a:spcBef>
                <a:spcPts val="580"/>
              </a:spcBef>
            </a:pPr>
            <a:endParaRPr lang="en-US" sz="1600" spc="-5" dirty="0">
              <a:latin typeface="Microsoft Sans Serif"/>
              <a:cs typeface="Microsoft Sans Serif"/>
            </a:endParaRPr>
          </a:p>
        </p:txBody>
      </p:sp>
    </p:spTree>
    <p:extLst>
      <p:ext uri="{BB962C8B-B14F-4D97-AF65-F5344CB8AC3E}">
        <p14:creationId xmlns:p14="http://schemas.microsoft.com/office/powerpoint/2010/main" val="348849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592217"/>
            <a:ext cx="9144000" cy="6858000"/>
          </a:xfrm>
          <a:prstGeom prst="rect">
            <a:avLst/>
          </a:prstGeom>
          <a:blipFill>
            <a:blip r:embed="rId3" cstate="print"/>
            <a:stretch>
              <a:fillRect/>
            </a:stretch>
          </a:blipFill>
        </p:spPr>
        <p:txBody>
          <a:bodyPr wrap="square" lIns="0" tIns="0" rIns="0" bIns="0" rtlCol="0"/>
          <a:lstStyle/>
          <a:p>
            <a:endParaRPr dirty="0"/>
          </a:p>
        </p:txBody>
      </p:sp>
      <p:sp>
        <p:nvSpPr>
          <p:cNvPr id="4" name="object 4"/>
          <p:cNvSpPr txBox="1">
            <a:spLocks noGrp="1"/>
          </p:cNvSpPr>
          <p:nvPr>
            <p:ph type="title"/>
          </p:nvPr>
        </p:nvSpPr>
        <p:spPr>
          <a:xfrm>
            <a:off x="885190" y="665659"/>
            <a:ext cx="9020810" cy="882293"/>
          </a:xfrm>
          <a:prstGeom prst="rect">
            <a:avLst/>
          </a:prstGeom>
        </p:spPr>
        <p:txBody>
          <a:bodyPr vert="horz" wrap="square" lIns="0" tIns="447040" rIns="0" bIns="0" rtlCol="0">
            <a:spAutoFit/>
          </a:bodyPr>
          <a:lstStyle/>
          <a:p>
            <a:pPr marL="1716088" indent="-749300" algn="l">
              <a:lnSpc>
                <a:spcPct val="100000"/>
              </a:lnSpc>
            </a:pPr>
            <a:r>
              <a:rPr lang="en-US" sz="2800" spc="-30" dirty="0"/>
              <a:t>      </a:t>
            </a:r>
            <a:r>
              <a:rPr lang="en-US" sz="2800" b="1" spc="-30" dirty="0"/>
              <a:t>Health Sciences &amp; Nursing Application</a:t>
            </a:r>
            <a:endParaRPr sz="2800" b="1" dirty="0"/>
          </a:p>
        </p:txBody>
      </p:sp>
      <p:sp>
        <p:nvSpPr>
          <p:cNvPr id="5" name="object 5"/>
          <p:cNvSpPr txBox="1"/>
          <p:nvPr/>
        </p:nvSpPr>
        <p:spPr>
          <a:xfrm>
            <a:off x="885190" y="2667000"/>
            <a:ext cx="8161020" cy="3108543"/>
          </a:xfrm>
          <a:prstGeom prst="rect">
            <a:avLst/>
          </a:prstGeom>
        </p:spPr>
        <p:txBody>
          <a:bodyPr vert="horz" wrap="square" lIns="0" tIns="0" rIns="0" bIns="0" rtlCol="0">
            <a:spAutoFit/>
          </a:bodyPr>
          <a:lstStyle/>
          <a:p>
            <a:pPr marL="342900" indent="-342900">
              <a:lnSpc>
                <a:spcPct val="100000"/>
              </a:lnSpc>
              <a:buFont typeface="Wingdings" panose="05000000000000000000" pitchFamily="2" charset="2"/>
              <a:buChar char="ü"/>
            </a:pPr>
            <a:r>
              <a:rPr lang="en-US" sz="2200" spc="-25" dirty="0">
                <a:latin typeface="Microsoft Sans Serif"/>
                <a:cs typeface="Microsoft Sans Serif"/>
              </a:rPr>
              <a:t>During the open application period, apply to the HIM or CDC program by submitting an online </a:t>
            </a:r>
            <a:r>
              <a:rPr lang="en-US" sz="2200" i="1" spc="-25" dirty="0">
                <a:latin typeface="Microsoft Sans Serif"/>
                <a:cs typeface="Microsoft Sans Serif"/>
              </a:rPr>
              <a:t>Health Sciences &amp; Nursing Application</a:t>
            </a:r>
            <a:endParaRPr lang="en-US" sz="2200" spc="-25" dirty="0">
              <a:latin typeface="Microsoft Sans Serif"/>
              <a:cs typeface="Microsoft Sans Serif"/>
            </a:endParaRPr>
          </a:p>
          <a:p>
            <a:pPr marL="1343660" indent="-1331595">
              <a:lnSpc>
                <a:spcPct val="100000"/>
              </a:lnSpc>
              <a:buFont typeface="Wingdings" panose="05000000000000000000" pitchFamily="2" charset="2"/>
              <a:buChar char="ü"/>
            </a:pPr>
            <a:endParaRPr lang="en-US" sz="2200" spc="-25" dirty="0">
              <a:latin typeface="Microsoft Sans Serif"/>
              <a:cs typeface="Microsoft Sans Serif"/>
            </a:endParaRPr>
          </a:p>
          <a:p>
            <a:pPr marL="339725" indent="-327025">
              <a:lnSpc>
                <a:spcPct val="100000"/>
              </a:lnSpc>
              <a:buFont typeface="Wingdings" panose="05000000000000000000" pitchFamily="2" charset="2"/>
              <a:buChar char="ü"/>
            </a:pPr>
            <a:r>
              <a:rPr lang="en-US" sz="2200" dirty="0">
                <a:latin typeface="Microsoft Sans Serif" panose="020B0604020202020204" pitchFamily="34" charset="0"/>
                <a:ea typeface="Microsoft Sans Serif" panose="020B0604020202020204" pitchFamily="34" charset="0"/>
                <a:cs typeface="Microsoft Sans Serif" panose="020B0604020202020204" pitchFamily="34" charset="0"/>
              </a:rPr>
              <a:t>Application &amp; Deadlines: </a:t>
            </a:r>
            <a:r>
              <a:rPr lang="en-US" sz="2400" dirty="0">
                <a:hlinkClick r:id="rId4"/>
              </a:rPr>
              <a:t>Apply Online | Northern Virginia Community College (nvcc.edu)</a:t>
            </a:r>
            <a:endParaRPr lang="en-US" sz="2400" dirty="0"/>
          </a:p>
          <a:p>
            <a:pPr marL="339725" indent="-327025">
              <a:lnSpc>
                <a:spcPct val="100000"/>
              </a:lnSpc>
              <a:buFont typeface="Wingdings" panose="05000000000000000000" pitchFamily="2" charset="2"/>
              <a:buChar char="ü"/>
            </a:pPr>
            <a:endParaRPr lang="en-US" sz="2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ct val="100000"/>
              </a:lnSpc>
              <a:buFont typeface="Wingdings" panose="05000000000000000000" pitchFamily="2" charset="2"/>
              <a:buChar char="ü"/>
            </a:pPr>
            <a:r>
              <a:rPr lang="en-US" sz="2200" dirty="0">
                <a:latin typeface="Microsoft Sans Serif" panose="020B0604020202020204" pitchFamily="34" charset="0"/>
                <a:ea typeface="Microsoft Sans Serif" panose="020B0604020202020204" pitchFamily="34" charset="0"/>
                <a:cs typeface="Microsoft Sans Serif" panose="020B0604020202020204" pitchFamily="34" charset="0"/>
              </a:rPr>
              <a:t>You will receive a confirmation email that your application has been received by MEC Student Services</a:t>
            </a:r>
            <a:endParaRPr sz="2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673417" y="1077139"/>
            <a:ext cx="8275320" cy="430887"/>
          </a:xfrm>
          <a:prstGeom prst="rect">
            <a:avLst/>
          </a:prstGeom>
        </p:spPr>
        <p:txBody>
          <a:bodyPr vert="horz" wrap="square" lIns="0" tIns="0" rIns="0" bIns="0" rtlCol="0">
            <a:spAutoFit/>
          </a:bodyPr>
          <a:lstStyle/>
          <a:p>
            <a:pPr marL="12700">
              <a:lnSpc>
                <a:spcPct val="100000"/>
              </a:lnSpc>
            </a:pP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5"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sz="2800" b="1" spc="-10" dirty="0">
                <a:solidFill>
                  <a:srgbClr val="FFFFFF"/>
                </a:solidFill>
                <a:latin typeface="Microsoft Sans Serif"/>
                <a:cs typeface="Microsoft Sans Serif"/>
              </a:rPr>
              <a:t> </a:t>
            </a:r>
            <a:r>
              <a:rPr sz="2800" b="1" spc="-20" dirty="0">
                <a:solidFill>
                  <a:srgbClr val="FFFFFF"/>
                </a:solidFill>
                <a:latin typeface="Microsoft Sans Serif"/>
                <a:cs typeface="Microsoft Sans Serif"/>
              </a:rPr>
              <a:t> </a:t>
            </a:r>
            <a:r>
              <a:rPr lang="en-US" sz="2800" b="1" spc="-20" dirty="0">
                <a:solidFill>
                  <a:srgbClr val="FFFFFF"/>
                </a:solidFill>
                <a:latin typeface="Microsoft Sans Serif"/>
                <a:cs typeface="Microsoft Sans Serif"/>
              </a:rPr>
              <a:t>       </a:t>
            </a:r>
            <a:r>
              <a:rPr sz="2800" b="1" spc="-5" dirty="0">
                <a:solidFill>
                  <a:srgbClr val="FFFFFF"/>
                </a:solidFill>
                <a:latin typeface="Microsoft Sans Serif"/>
                <a:cs typeface="Microsoft Sans Serif"/>
              </a:rPr>
              <a:t>N</a:t>
            </a:r>
            <a:r>
              <a:rPr sz="2800" b="1" spc="15" dirty="0">
                <a:solidFill>
                  <a:srgbClr val="FFFFFF"/>
                </a:solidFill>
                <a:latin typeface="Microsoft Sans Serif"/>
                <a:cs typeface="Microsoft Sans Serif"/>
              </a:rPr>
              <a:t>O</a:t>
            </a:r>
            <a:r>
              <a:rPr sz="2800" b="1" spc="-15" dirty="0">
                <a:solidFill>
                  <a:srgbClr val="FFFFFF"/>
                </a:solidFill>
                <a:latin typeface="Microsoft Sans Serif"/>
                <a:cs typeface="Microsoft Sans Serif"/>
              </a:rPr>
              <a:t>V</a:t>
            </a:r>
            <a:r>
              <a:rPr sz="2800" b="1" spc="-20" dirty="0">
                <a:solidFill>
                  <a:srgbClr val="FFFFFF"/>
                </a:solidFill>
                <a:latin typeface="Microsoft Sans Serif"/>
                <a:cs typeface="Microsoft Sans Serif"/>
              </a:rPr>
              <a:t>A</a:t>
            </a:r>
            <a:r>
              <a:rPr sz="2800" b="1" spc="-15" dirty="0">
                <a:solidFill>
                  <a:srgbClr val="FFFFFF"/>
                </a:solidFill>
                <a:latin typeface="Microsoft Sans Serif"/>
                <a:cs typeface="Microsoft Sans Serif"/>
              </a:rPr>
              <a:t> </a:t>
            </a:r>
            <a:r>
              <a:rPr sz="2800" b="1" spc="-5" dirty="0">
                <a:solidFill>
                  <a:srgbClr val="FFFFFF"/>
                </a:solidFill>
                <a:latin typeface="Microsoft Sans Serif"/>
                <a:cs typeface="Microsoft Sans Serif"/>
              </a:rPr>
              <a:t>HI</a:t>
            </a:r>
            <a:r>
              <a:rPr sz="2800" b="1" spc="5" dirty="0">
                <a:solidFill>
                  <a:srgbClr val="FFFFFF"/>
                </a:solidFill>
                <a:latin typeface="Microsoft Sans Serif"/>
                <a:cs typeface="Microsoft Sans Serif"/>
              </a:rPr>
              <a:t>M</a:t>
            </a:r>
            <a:r>
              <a:rPr sz="2800" b="1" dirty="0">
                <a:solidFill>
                  <a:srgbClr val="FFFFFF"/>
                </a:solidFill>
                <a:latin typeface="Microsoft Sans Serif"/>
                <a:cs typeface="Microsoft Sans Serif"/>
              </a:rPr>
              <a:t>/CD</a:t>
            </a:r>
            <a:r>
              <a:rPr sz="2800" b="1" spc="-5" dirty="0">
                <a:solidFill>
                  <a:srgbClr val="FFFFFF"/>
                </a:solidFill>
                <a:latin typeface="Microsoft Sans Serif"/>
                <a:cs typeface="Microsoft Sans Serif"/>
              </a:rPr>
              <a:t>C</a:t>
            </a:r>
            <a:r>
              <a:rPr sz="2800" b="1" spc="-15" dirty="0">
                <a:solidFill>
                  <a:srgbClr val="FFFFFF"/>
                </a:solidFill>
                <a:latin typeface="Microsoft Sans Serif"/>
                <a:cs typeface="Microsoft Sans Serif"/>
              </a:rPr>
              <a:t> </a:t>
            </a:r>
            <a:r>
              <a:rPr lang="en-US" sz="2800" b="1" dirty="0">
                <a:solidFill>
                  <a:srgbClr val="FFFFFF"/>
                </a:solidFill>
                <a:latin typeface="Microsoft Sans Serif"/>
                <a:cs typeface="Microsoft Sans Serif"/>
              </a:rPr>
              <a:t>Orientation</a:t>
            </a:r>
            <a:endParaRPr sz="2800" b="1" dirty="0">
              <a:latin typeface="Microsoft Sans Serif"/>
              <a:cs typeface="Microsoft Sans Serif"/>
            </a:endParaRPr>
          </a:p>
        </p:txBody>
      </p:sp>
      <p:sp>
        <p:nvSpPr>
          <p:cNvPr id="4" name="object 4"/>
          <p:cNvSpPr txBox="1">
            <a:spLocks noGrp="1"/>
          </p:cNvSpPr>
          <p:nvPr>
            <p:ph type="body" idx="1"/>
          </p:nvPr>
        </p:nvSpPr>
        <p:spPr>
          <a:xfrm>
            <a:off x="741997" y="2117485"/>
            <a:ext cx="8574405" cy="4281557"/>
          </a:xfrm>
          <a:prstGeom prst="rect">
            <a:avLst/>
          </a:prstGeom>
        </p:spPr>
        <p:txBody>
          <a:bodyPr vert="horz" wrap="square" lIns="0" tIns="0" rIns="0" bIns="0" rtlCol="0">
            <a:spAutoFit/>
          </a:bodyPr>
          <a:lstStyle/>
          <a:p>
            <a:pPr marL="12700">
              <a:lnSpc>
                <a:spcPct val="100000"/>
              </a:lnSpc>
            </a:pPr>
            <a:r>
              <a:rPr spc="-25" dirty="0"/>
              <a:t>A</a:t>
            </a:r>
            <a:r>
              <a:rPr spc="-5" dirty="0"/>
              <a:t>tten</a:t>
            </a:r>
            <a:r>
              <a:rPr spc="-10" dirty="0"/>
              <a:t>d</a:t>
            </a:r>
            <a:r>
              <a:rPr spc="-15" dirty="0"/>
              <a:t> </a:t>
            </a:r>
            <a:r>
              <a:rPr spc="-10" dirty="0"/>
              <a:t>H</a:t>
            </a:r>
            <a:r>
              <a:rPr spc="-5" dirty="0"/>
              <a:t>e</a:t>
            </a:r>
            <a:r>
              <a:rPr spc="10" dirty="0"/>
              <a:t>a</a:t>
            </a:r>
            <a:r>
              <a:rPr spc="-25" dirty="0"/>
              <a:t>l</a:t>
            </a:r>
            <a:r>
              <a:rPr spc="15" dirty="0"/>
              <a:t>t</a:t>
            </a:r>
            <a:r>
              <a:rPr dirty="0"/>
              <a:t>h</a:t>
            </a:r>
            <a:r>
              <a:rPr spc="-35" dirty="0"/>
              <a:t> </a:t>
            </a:r>
            <a:r>
              <a:rPr spc="-5" dirty="0"/>
              <a:t>Info</a:t>
            </a:r>
            <a:r>
              <a:rPr spc="10" dirty="0"/>
              <a:t>r</a:t>
            </a:r>
            <a:r>
              <a:rPr spc="25" dirty="0"/>
              <a:t>m</a:t>
            </a:r>
            <a:r>
              <a:rPr spc="-5" dirty="0"/>
              <a:t>at</a:t>
            </a:r>
            <a:r>
              <a:rPr spc="-15" dirty="0"/>
              <a:t>i</a:t>
            </a:r>
            <a:r>
              <a:rPr spc="-5" dirty="0"/>
              <a:t>o</a:t>
            </a:r>
            <a:r>
              <a:rPr spc="10" dirty="0"/>
              <a:t>n</a:t>
            </a:r>
            <a:r>
              <a:rPr spc="-35" dirty="0"/>
              <a:t> </a:t>
            </a:r>
            <a:r>
              <a:rPr dirty="0"/>
              <a:t>M</a:t>
            </a:r>
            <a:r>
              <a:rPr spc="-5" dirty="0"/>
              <a:t>an</a:t>
            </a:r>
            <a:r>
              <a:rPr spc="-10" dirty="0"/>
              <a:t>a</a:t>
            </a:r>
            <a:r>
              <a:rPr spc="15" dirty="0"/>
              <a:t>g</a:t>
            </a:r>
            <a:r>
              <a:rPr spc="-5" dirty="0"/>
              <a:t>emen</a:t>
            </a:r>
            <a:r>
              <a:rPr spc="10" dirty="0"/>
              <a:t>t</a:t>
            </a:r>
            <a:r>
              <a:rPr spc="-40" dirty="0"/>
              <a:t> </a:t>
            </a:r>
            <a:r>
              <a:rPr spc="-15" dirty="0"/>
              <a:t>O</a:t>
            </a:r>
            <a:r>
              <a:rPr dirty="0"/>
              <a:t>r</a:t>
            </a:r>
            <a:r>
              <a:rPr spc="-25" dirty="0"/>
              <a:t>i</a:t>
            </a:r>
            <a:r>
              <a:rPr spc="-5" dirty="0"/>
              <a:t>enta</a:t>
            </a:r>
            <a:r>
              <a:rPr spc="5" dirty="0"/>
              <a:t>t</a:t>
            </a:r>
            <a:r>
              <a:rPr spc="-25" dirty="0"/>
              <a:t>i</a:t>
            </a:r>
            <a:r>
              <a:rPr spc="15" dirty="0"/>
              <a:t>o</a:t>
            </a:r>
            <a:r>
              <a:rPr spc="25" dirty="0"/>
              <a:t>n</a:t>
            </a:r>
            <a:r>
              <a:rPr spc="-10" dirty="0"/>
              <a:t> </a:t>
            </a:r>
          </a:p>
          <a:p>
            <a:pPr marL="355600" marR="5080" indent="-342900">
              <a:lnSpc>
                <a:spcPct val="100000"/>
              </a:lnSpc>
              <a:spcBef>
                <a:spcPts val="1340"/>
              </a:spcBef>
              <a:spcAft>
                <a:spcPts val="600"/>
              </a:spcAft>
              <a:buFont typeface="Wingdings"/>
              <a:buChar char=""/>
              <a:tabLst>
                <a:tab pos="350520" algn="l"/>
              </a:tabLst>
            </a:pPr>
            <a:r>
              <a:rPr sz="2000" spc="-20" dirty="0"/>
              <a:t>Q</a:t>
            </a:r>
            <a:r>
              <a:rPr sz="2000" spc="-10" dirty="0"/>
              <a:t>u</a:t>
            </a:r>
            <a:r>
              <a:rPr sz="2000" spc="5" dirty="0"/>
              <a:t>a</a:t>
            </a:r>
            <a:r>
              <a:rPr sz="2000" dirty="0"/>
              <a:t>l</a:t>
            </a:r>
            <a:r>
              <a:rPr sz="2000" spc="-15" dirty="0"/>
              <a:t>i</a:t>
            </a:r>
            <a:r>
              <a:rPr sz="2000" spc="-10" dirty="0"/>
              <a:t>f</a:t>
            </a:r>
            <a:r>
              <a:rPr sz="2000" dirty="0"/>
              <a:t>i</a:t>
            </a:r>
            <a:r>
              <a:rPr sz="2000" spc="-15" dirty="0"/>
              <a:t>e</a:t>
            </a:r>
            <a:r>
              <a:rPr sz="2000" spc="15" dirty="0"/>
              <a:t>d</a:t>
            </a:r>
            <a:r>
              <a:rPr sz="2000" spc="-85" dirty="0"/>
              <a:t> </a:t>
            </a:r>
            <a:r>
              <a:rPr sz="2000" spc="-15" dirty="0"/>
              <a:t>a</a:t>
            </a:r>
            <a:r>
              <a:rPr sz="2000" spc="5" dirty="0"/>
              <a:t>pp</a:t>
            </a:r>
            <a:r>
              <a:rPr sz="2000" spc="-20" dirty="0"/>
              <a:t>l</a:t>
            </a:r>
            <a:r>
              <a:rPr sz="2000" dirty="0"/>
              <a:t>ic</a:t>
            </a:r>
            <a:r>
              <a:rPr sz="2000" spc="5" dirty="0"/>
              <a:t>a</a:t>
            </a:r>
            <a:r>
              <a:rPr sz="2000" spc="-15" dirty="0"/>
              <a:t>n</a:t>
            </a:r>
            <a:r>
              <a:rPr sz="2000" spc="-10" dirty="0"/>
              <a:t>t</a:t>
            </a:r>
            <a:r>
              <a:rPr sz="2000" dirty="0"/>
              <a:t>s</a:t>
            </a:r>
            <a:r>
              <a:rPr sz="2000" spc="-100" dirty="0"/>
              <a:t> </a:t>
            </a:r>
            <a:r>
              <a:rPr sz="2000" spc="-5" dirty="0"/>
              <a:t>wi</a:t>
            </a:r>
            <a:r>
              <a:rPr sz="2000" spc="-20" dirty="0"/>
              <a:t>l</a:t>
            </a:r>
            <a:r>
              <a:rPr sz="2000" dirty="0"/>
              <a:t>l</a:t>
            </a:r>
            <a:r>
              <a:rPr sz="2000" spc="-45" dirty="0"/>
              <a:t> </a:t>
            </a:r>
            <a:r>
              <a:rPr sz="2000" spc="-10" dirty="0"/>
              <a:t>r</a:t>
            </a:r>
            <a:r>
              <a:rPr sz="2000" spc="5" dirty="0"/>
              <a:t>e</a:t>
            </a:r>
            <a:r>
              <a:rPr sz="2000" dirty="0"/>
              <a:t>c</a:t>
            </a:r>
            <a:r>
              <a:rPr sz="2000" spc="5" dirty="0"/>
              <a:t>e</a:t>
            </a:r>
            <a:r>
              <a:rPr sz="2000" dirty="0"/>
              <a:t>iv</a:t>
            </a:r>
            <a:r>
              <a:rPr sz="2000" spc="-5" dirty="0"/>
              <a:t>e</a:t>
            </a:r>
            <a:r>
              <a:rPr sz="2000" spc="-65" dirty="0"/>
              <a:t> </a:t>
            </a:r>
            <a:r>
              <a:rPr sz="2000" spc="-15" dirty="0"/>
              <a:t>a</a:t>
            </a:r>
            <a:r>
              <a:rPr sz="2000" spc="-5" dirty="0"/>
              <a:t> </a:t>
            </a:r>
            <a:r>
              <a:rPr sz="2000" dirty="0"/>
              <a:t>l</a:t>
            </a:r>
            <a:r>
              <a:rPr sz="2000" spc="5" dirty="0"/>
              <a:t>e</a:t>
            </a:r>
            <a:r>
              <a:rPr sz="2000" spc="-30" dirty="0"/>
              <a:t>t</a:t>
            </a:r>
            <a:r>
              <a:rPr sz="2000" dirty="0"/>
              <a:t>t</a:t>
            </a:r>
            <a:r>
              <a:rPr sz="2000" spc="5" dirty="0"/>
              <a:t>e</a:t>
            </a:r>
            <a:r>
              <a:rPr sz="2000" spc="-30" dirty="0"/>
              <a:t>r</a:t>
            </a:r>
            <a:r>
              <a:rPr sz="2000" spc="-45" dirty="0"/>
              <a:t> </a:t>
            </a:r>
            <a:r>
              <a:rPr sz="2000" spc="-10" dirty="0"/>
              <a:t>r</a:t>
            </a:r>
            <a:r>
              <a:rPr sz="2000" spc="5" dirty="0"/>
              <a:t>e</a:t>
            </a:r>
            <a:r>
              <a:rPr sz="2000" spc="-15" dirty="0"/>
              <a:t>g</a:t>
            </a:r>
            <a:r>
              <a:rPr sz="2000" spc="5" dirty="0"/>
              <a:t>a</a:t>
            </a:r>
            <a:r>
              <a:rPr sz="2000" spc="-10" dirty="0"/>
              <a:t>r</a:t>
            </a:r>
            <a:r>
              <a:rPr sz="2000" spc="-15" dirty="0"/>
              <a:t>d</a:t>
            </a:r>
            <a:r>
              <a:rPr sz="2000" dirty="0"/>
              <a:t>i</a:t>
            </a:r>
            <a:r>
              <a:rPr sz="2000" spc="5" dirty="0"/>
              <a:t>n</a:t>
            </a:r>
            <a:r>
              <a:rPr sz="2000" spc="-5" dirty="0"/>
              <a:t>g</a:t>
            </a:r>
            <a:r>
              <a:rPr sz="2000" spc="-85" dirty="0"/>
              <a:t> </a:t>
            </a:r>
            <a:r>
              <a:rPr sz="2000" spc="-10" dirty="0"/>
              <a:t>t</a:t>
            </a:r>
            <a:r>
              <a:rPr sz="2000" spc="-25" dirty="0"/>
              <a:t>h</a:t>
            </a:r>
            <a:r>
              <a:rPr sz="2000" spc="5" dirty="0"/>
              <a:t>e</a:t>
            </a:r>
            <a:r>
              <a:rPr sz="2000" dirty="0"/>
              <a:t>ir</a:t>
            </a:r>
            <a:r>
              <a:rPr sz="2000" spc="-45" dirty="0"/>
              <a:t> </a:t>
            </a:r>
            <a:r>
              <a:rPr sz="2000" spc="5" dirty="0"/>
              <a:t>a</a:t>
            </a:r>
            <a:r>
              <a:rPr sz="2000" dirty="0"/>
              <a:t>c</a:t>
            </a:r>
            <a:r>
              <a:rPr sz="2000" spc="-20" dirty="0"/>
              <a:t>c</a:t>
            </a:r>
            <a:r>
              <a:rPr sz="2000" spc="5" dirty="0"/>
              <a:t>ep</a:t>
            </a:r>
            <a:r>
              <a:rPr sz="2000" spc="-30" dirty="0"/>
              <a:t>t</a:t>
            </a:r>
            <a:r>
              <a:rPr sz="2000" spc="5" dirty="0"/>
              <a:t>an</a:t>
            </a:r>
            <a:r>
              <a:rPr sz="2000" dirty="0"/>
              <a:t>ce</a:t>
            </a:r>
            <a:r>
              <a:rPr sz="2000" spc="-105" dirty="0"/>
              <a:t> </a:t>
            </a:r>
            <a:r>
              <a:rPr sz="2000" spc="-10" dirty="0"/>
              <a:t>s</a:t>
            </a:r>
            <a:r>
              <a:rPr sz="2000" spc="-30" dirty="0"/>
              <a:t>t</a:t>
            </a:r>
            <a:r>
              <a:rPr sz="2000" spc="5" dirty="0"/>
              <a:t>a</a:t>
            </a:r>
            <a:r>
              <a:rPr sz="2000" spc="-10" dirty="0"/>
              <a:t>tus </a:t>
            </a:r>
            <a:r>
              <a:rPr sz="2000" dirty="0"/>
              <a:t>i</a:t>
            </a:r>
            <a:r>
              <a:rPr sz="2000" spc="5" dirty="0"/>
              <a:t>n</a:t>
            </a:r>
            <a:r>
              <a:rPr sz="2000" spc="-10" dirty="0"/>
              <a:t>t</a:t>
            </a:r>
            <a:r>
              <a:rPr sz="2000" spc="-5" dirty="0"/>
              <a:t>o</a:t>
            </a:r>
            <a:r>
              <a:rPr sz="2000" spc="-45" dirty="0"/>
              <a:t> </a:t>
            </a:r>
            <a:r>
              <a:rPr sz="2000" spc="-30" dirty="0"/>
              <a:t>t</a:t>
            </a:r>
            <a:r>
              <a:rPr sz="2000" spc="5" dirty="0"/>
              <a:t>h</a:t>
            </a:r>
            <a:r>
              <a:rPr sz="2000" spc="10" dirty="0"/>
              <a:t>e</a:t>
            </a:r>
            <a:r>
              <a:rPr sz="2000" spc="-45" dirty="0"/>
              <a:t> </a:t>
            </a:r>
            <a:r>
              <a:rPr sz="2000" spc="5" dirty="0"/>
              <a:t>p</a:t>
            </a:r>
            <a:r>
              <a:rPr sz="2000" spc="-30" dirty="0"/>
              <a:t>r</a:t>
            </a:r>
            <a:r>
              <a:rPr sz="2000" spc="5" dirty="0"/>
              <a:t>og</a:t>
            </a:r>
            <a:r>
              <a:rPr sz="2000" spc="-10" dirty="0"/>
              <a:t>r</a:t>
            </a:r>
            <a:r>
              <a:rPr sz="2000" spc="5" dirty="0"/>
              <a:t>a</a:t>
            </a:r>
            <a:r>
              <a:rPr sz="2000" dirty="0"/>
              <a:t>m</a:t>
            </a:r>
            <a:r>
              <a:rPr sz="2000" spc="-25" dirty="0"/>
              <a:t> </a:t>
            </a:r>
            <a:r>
              <a:rPr sz="2000" spc="5" dirty="0"/>
              <a:t>a</a:t>
            </a:r>
            <a:r>
              <a:rPr sz="2000" dirty="0"/>
              <a:t>l</a:t>
            </a:r>
            <a:r>
              <a:rPr sz="2000" spc="5" dirty="0"/>
              <a:t>o</a:t>
            </a:r>
            <a:r>
              <a:rPr sz="2000" spc="-15" dirty="0"/>
              <a:t>n</a:t>
            </a:r>
            <a:r>
              <a:rPr sz="2000" spc="10" dirty="0"/>
              <a:t>g</a:t>
            </a:r>
            <a:r>
              <a:rPr sz="2000" spc="-85" dirty="0"/>
              <a:t> </a:t>
            </a:r>
            <a:r>
              <a:rPr sz="2000" spc="-5" dirty="0"/>
              <a:t>wit</a:t>
            </a:r>
            <a:r>
              <a:rPr sz="2000" spc="10" dirty="0"/>
              <a:t>h</a:t>
            </a:r>
            <a:r>
              <a:rPr sz="2000" spc="-45" dirty="0"/>
              <a:t> </a:t>
            </a:r>
            <a:r>
              <a:rPr sz="2000" spc="5" dirty="0"/>
              <a:t>a</a:t>
            </a:r>
            <a:r>
              <a:rPr sz="2000" spc="-25" dirty="0"/>
              <a:t> </a:t>
            </a:r>
            <a:r>
              <a:rPr sz="2000" spc="-15" dirty="0"/>
              <a:t>d</a:t>
            </a:r>
            <a:r>
              <a:rPr sz="2000" spc="5" dirty="0"/>
              <a:t>a</a:t>
            </a:r>
            <a:r>
              <a:rPr sz="2000" spc="-10" dirty="0"/>
              <a:t>t</a:t>
            </a:r>
            <a:r>
              <a:rPr sz="2000" spc="-20" dirty="0"/>
              <a:t>e</a:t>
            </a:r>
            <a:r>
              <a:rPr sz="2000" spc="-45" dirty="0"/>
              <a:t> </a:t>
            </a:r>
            <a:r>
              <a:rPr sz="2000" spc="-30" dirty="0"/>
              <a:t>f</a:t>
            </a:r>
            <a:r>
              <a:rPr sz="2000" spc="5" dirty="0"/>
              <a:t>o</a:t>
            </a:r>
            <a:r>
              <a:rPr sz="2000" spc="-5" dirty="0"/>
              <a:t>r</a:t>
            </a:r>
            <a:r>
              <a:rPr sz="2000" spc="-25" dirty="0"/>
              <a:t> </a:t>
            </a:r>
            <a:r>
              <a:rPr sz="2000" spc="-10" dirty="0"/>
              <a:t>t</a:t>
            </a:r>
            <a:r>
              <a:rPr sz="2000" spc="-25" dirty="0"/>
              <a:t>h</a:t>
            </a:r>
            <a:r>
              <a:rPr sz="2000" spc="5" dirty="0"/>
              <a:t>e</a:t>
            </a:r>
            <a:r>
              <a:rPr sz="2000" spc="-45" dirty="0"/>
              <a:t> </a:t>
            </a:r>
            <a:r>
              <a:rPr sz="2000" dirty="0"/>
              <a:t>ma</a:t>
            </a:r>
            <a:r>
              <a:rPr sz="2000" spc="-15" dirty="0"/>
              <a:t>n</a:t>
            </a:r>
            <a:r>
              <a:rPr sz="2000" spc="5" dirty="0"/>
              <a:t>da</a:t>
            </a:r>
            <a:r>
              <a:rPr sz="2000" spc="-10" dirty="0"/>
              <a:t>tor</a:t>
            </a:r>
            <a:r>
              <a:rPr sz="2000" spc="5" dirty="0"/>
              <a:t>y</a:t>
            </a:r>
            <a:r>
              <a:rPr sz="2000" spc="-125" dirty="0"/>
              <a:t> </a:t>
            </a:r>
            <a:r>
              <a:rPr sz="2000" spc="5" dirty="0"/>
              <a:t>p</a:t>
            </a:r>
            <a:r>
              <a:rPr sz="2000" spc="-10" dirty="0"/>
              <a:t>r</a:t>
            </a:r>
            <a:r>
              <a:rPr sz="2000" spc="5" dirty="0"/>
              <a:t>og</a:t>
            </a:r>
            <a:r>
              <a:rPr sz="2000" spc="-10" dirty="0"/>
              <a:t>r</a:t>
            </a:r>
            <a:r>
              <a:rPr sz="2000" spc="5" dirty="0"/>
              <a:t>a</a:t>
            </a:r>
            <a:r>
              <a:rPr sz="2000" spc="-20" dirty="0"/>
              <a:t>m</a:t>
            </a:r>
            <a:r>
              <a:rPr sz="2000" spc="-10" dirty="0"/>
              <a:t> </a:t>
            </a:r>
            <a:r>
              <a:rPr sz="2000" spc="5" dirty="0"/>
              <a:t>o</a:t>
            </a:r>
            <a:r>
              <a:rPr sz="2000" spc="-10" dirty="0"/>
              <a:t>r</a:t>
            </a:r>
            <a:r>
              <a:rPr sz="2000" dirty="0"/>
              <a:t>i</a:t>
            </a:r>
            <a:r>
              <a:rPr sz="2000" spc="5" dirty="0"/>
              <a:t>en</a:t>
            </a:r>
            <a:r>
              <a:rPr sz="2000" spc="-30" dirty="0"/>
              <a:t>t</a:t>
            </a:r>
            <a:r>
              <a:rPr sz="2000" spc="5" dirty="0"/>
              <a:t>a</a:t>
            </a:r>
            <a:r>
              <a:rPr sz="2000" spc="-10" dirty="0"/>
              <a:t>t</a:t>
            </a:r>
            <a:r>
              <a:rPr sz="2000" dirty="0"/>
              <a:t>i</a:t>
            </a:r>
            <a:r>
              <a:rPr sz="2000" spc="-15" dirty="0"/>
              <a:t>o</a:t>
            </a:r>
            <a:r>
              <a:rPr sz="2000" spc="5" dirty="0"/>
              <a:t>n</a:t>
            </a:r>
            <a:r>
              <a:rPr sz="2000" spc="-15" dirty="0"/>
              <a:t>.</a:t>
            </a:r>
            <a:r>
              <a:rPr sz="2000" spc="-10" dirty="0"/>
              <a:t> </a:t>
            </a:r>
            <a:r>
              <a:rPr sz="2000" spc="-125" dirty="0"/>
              <a:t> </a:t>
            </a:r>
            <a:r>
              <a:rPr sz="2000" spc="-5" dirty="0"/>
              <a:t>HI</a:t>
            </a:r>
            <a:r>
              <a:rPr sz="2000" spc="-10" dirty="0"/>
              <a:t>M</a:t>
            </a:r>
            <a:r>
              <a:rPr sz="2000" dirty="0"/>
              <a:t>/CD</a:t>
            </a:r>
            <a:r>
              <a:rPr sz="2000" spc="-10" dirty="0"/>
              <a:t>C</a:t>
            </a:r>
            <a:r>
              <a:rPr sz="2000" spc="-45" dirty="0"/>
              <a:t> </a:t>
            </a:r>
            <a:r>
              <a:rPr sz="2000" dirty="0"/>
              <a:t>c</a:t>
            </a:r>
            <a:r>
              <a:rPr sz="2000" spc="5" dirty="0"/>
              <a:t>ou</a:t>
            </a:r>
            <a:r>
              <a:rPr sz="2000" spc="-10" dirty="0"/>
              <a:t>r</a:t>
            </a:r>
            <a:r>
              <a:rPr sz="2000" dirty="0"/>
              <a:t>s</a:t>
            </a:r>
            <a:r>
              <a:rPr sz="2000" spc="5" dirty="0"/>
              <a:t>es</a:t>
            </a:r>
            <a:r>
              <a:rPr sz="2000" spc="-85" dirty="0"/>
              <a:t> </a:t>
            </a:r>
            <a:r>
              <a:rPr sz="2000" spc="-5" dirty="0"/>
              <a:t>wil</a:t>
            </a:r>
            <a:r>
              <a:rPr sz="2000" spc="10" dirty="0"/>
              <a:t>l</a:t>
            </a:r>
            <a:r>
              <a:rPr sz="2000" spc="-65" dirty="0"/>
              <a:t> </a:t>
            </a:r>
            <a:r>
              <a:rPr sz="2000" spc="5" dirty="0"/>
              <a:t>be</a:t>
            </a:r>
            <a:r>
              <a:rPr sz="2000" spc="-25" dirty="0"/>
              <a:t> </a:t>
            </a:r>
            <a:r>
              <a:rPr sz="2000" spc="-10" dirty="0"/>
              <a:t>r</a:t>
            </a:r>
            <a:r>
              <a:rPr sz="2000" spc="5" dirty="0"/>
              <a:t>e</a:t>
            </a:r>
            <a:r>
              <a:rPr sz="2000" spc="-20" dirty="0"/>
              <a:t>l</a:t>
            </a:r>
            <a:r>
              <a:rPr sz="2000" spc="5" dirty="0"/>
              <a:t>ea</a:t>
            </a:r>
            <a:r>
              <a:rPr sz="2000" spc="-20" dirty="0"/>
              <a:t>s</a:t>
            </a:r>
            <a:r>
              <a:rPr sz="2000" spc="5" dirty="0"/>
              <a:t>e</a:t>
            </a:r>
            <a:r>
              <a:rPr sz="2000" spc="15" dirty="0"/>
              <a:t>d</a:t>
            </a:r>
            <a:r>
              <a:rPr sz="2000" spc="-85" dirty="0"/>
              <a:t> </a:t>
            </a:r>
            <a:r>
              <a:rPr sz="2000" spc="-30" dirty="0"/>
              <a:t>f</a:t>
            </a:r>
            <a:r>
              <a:rPr sz="2000" spc="5" dirty="0"/>
              <a:t>o</a:t>
            </a:r>
            <a:r>
              <a:rPr sz="2000" spc="-5" dirty="0"/>
              <a:t>r</a:t>
            </a:r>
            <a:r>
              <a:rPr sz="2000" spc="-25" dirty="0"/>
              <a:t> </a:t>
            </a:r>
            <a:r>
              <a:rPr sz="2000" spc="-10" dirty="0"/>
              <a:t>r</a:t>
            </a:r>
            <a:r>
              <a:rPr sz="2000" spc="-15" dirty="0"/>
              <a:t>e</a:t>
            </a:r>
            <a:r>
              <a:rPr sz="2000" spc="5" dirty="0"/>
              <a:t>g</a:t>
            </a:r>
            <a:r>
              <a:rPr sz="2000" spc="-10" dirty="0"/>
              <a:t>is</a:t>
            </a:r>
            <a:r>
              <a:rPr sz="2000" spc="-5" dirty="0"/>
              <a:t>t</a:t>
            </a:r>
            <a:r>
              <a:rPr sz="2000" spc="-10" dirty="0"/>
              <a:t>r</a:t>
            </a:r>
            <a:r>
              <a:rPr sz="2000" spc="-15" dirty="0"/>
              <a:t>a</a:t>
            </a:r>
            <a:r>
              <a:rPr sz="2000" spc="-10" dirty="0"/>
              <a:t>t</a:t>
            </a:r>
            <a:r>
              <a:rPr sz="2000" dirty="0"/>
              <a:t>i</a:t>
            </a:r>
            <a:r>
              <a:rPr sz="2000" spc="5" dirty="0"/>
              <a:t>o</a:t>
            </a:r>
            <a:r>
              <a:rPr sz="2000" spc="15" dirty="0"/>
              <a:t>n</a:t>
            </a:r>
            <a:r>
              <a:rPr sz="2000" spc="-145" dirty="0"/>
              <a:t> </a:t>
            </a:r>
            <a:r>
              <a:rPr sz="2000" spc="5" dirty="0"/>
              <a:t>on</a:t>
            </a:r>
            <a:r>
              <a:rPr sz="2000" dirty="0"/>
              <a:t>l</a:t>
            </a:r>
            <a:r>
              <a:rPr sz="2000" spc="5" dirty="0"/>
              <a:t>y</a:t>
            </a:r>
            <a:r>
              <a:rPr sz="2000" spc="-10" dirty="0"/>
              <a:t> </a:t>
            </a:r>
            <a:r>
              <a:rPr sz="2000" spc="5" dirty="0"/>
              <a:t>a</a:t>
            </a:r>
            <a:r>
              <a:rPr sz="2000" spc="-10" dirty="0"/>
              <a:t>f</a:t>
            </a:r>
            <a:r>
              <a:rPr sz="2000" spc="-5" dirty="0"/>
              <a:t>t</a:t>
            </a:r>
            <a:r>
              <a:rPr sz="2000" spc="5" dirty="0"/>
              <a:t>e</a:t>
            </a:r>
            <a:r>
              <a:rPr sz="2000" spc="-10" dirty="0"/>
              <a:t>r</a:t>
            </a:r>
            <a:r>
              <a:rPr sz="2000" spc="-25" dirty="0"/>
              <a:t> </a:t>
            </a:r>
            <a:r>
              <a:rPr sz="2000" spc="5" dirty="0"/>
              <a:t>p</a:t>
            </a:r>
            <a:r>
              <a:rPr sz="2000" spc="-10" dirty="0"/>
              <a:t>r</a:t>
            </a:r>
            <a:r>
              <a:rPr lang="en-US" sz="2000" spc="5" dirty="0"/>
              <a:t>ogram placement</a:t>
            </a:r>
            <a:r>
              <a:rPr sz="2000" spc="-20" dirty="0"/>
              <a:t>.</a:t>
            </a:r>
            <a:r>
              <a:rPr sz="2000" spc="-10" dirty="0">
                <a:solidFill>
                  <a:srgbClr val="FF0000"/>
                </a:solidFill>
              </a:rPr>
              <a:t> </a:t>
            </a:r>
            <a:endParaRPr lang="en-US" sz="2400" dirty="0">
              <a:latin typeface="Times New Roman"/>
              <a:cs typeface="Times New Roman"/>
            </a:endParaRPr>
          </a:p>
          <a:p>
            <a:pPr marL="355600" marR="29845" indent="-340360">
              <a:lnSpc>
                <a:spcPct val="99200"/>
              </a:lnSpc>
              <a:spcAft>
                <a:spcPts val="600"/>
              </a:spcAft>
              <a:buFont typeface="Wingdings"/>
              <a:buChar char=""/>
              <a:tabLst>
                <a:tab pos="350520" algn="l"/>
              </a:tabLst>
            </a:pPr>
            <a:r>
              <a:rPr sz="2000" spc="-15" dirty="0"/>
              <a:t>S</a:t>
            </a:r>
            <a:r>
              <a:rPr sz="2000" spc="-5" dirty="0"/>
              <a:t>t</a:t>
            </a:r>
            <a:r>
              <a:rPr sz="2000" spc="5" dirty="0"/>
              <a:t>u</a:t>
            </a:r>
            <a:r>
              <a:rPr sz="2000" spc="-15" dirty="0"/>
              <a:t>d</a:t>
            </a:r>
            <a:r>
              <a:rPr sz="2000" spc="5" dirty="0"/>
              <a:t>en</a:t>
            </a:r>
            <a:r>
              <a:rPr sz="2000" spc="-10" dirty="0"/>
              <a:t>t</a:t>
            </a:r>
            <a:r>
              <a:rPr sz="2000" spc="-20" dirty="0"/>
              <a:t>s</a:t>
            </a:r>
            <a:r>
              <a:rPr sz="2000" spc="-85" dirty="0"/>
              <a:t> </a:t>
            </a:r>
            <a:r>
              <a:rPr sz="2000" spc="5" dirty="0"/>
              <a:t>a</a:t>
            </a:r>
            <a:r>
              <a:rPr sz="2000" spc="-10" dirty="0"/>
              <a:t>r</a:t>
            </a:r>
            <a:r>
              <a:rPr sz="2000" spc="5" dirty="0"/>
              <a:t>e</a:t>
            </a:r>
            <a:r>
              <a:rPr sz="2000" spc="-45" dirty="0"/>
              <a:t> </a:t>
            </a:r>
            <a:r>
              <a:rPr sz="2100" spc="-530" dirty="0"/>
              <a:t> </a:t>
            </a:r>
            <a:r>
              <a:rPr sz="2100" u="heavy" spc="-114" dirty="0"/>
              <a:t>N</a:t>
            </a:r>
            <a:r>
              <a:rPr sz="2100" u="heavy" spc="-105" dirty="0"/>
              <a:t>O</a:t>
            </a:r>
            <a:r>
              <a:rPr sz="2100" u="heavy" spc="-70" dirty="0"/>
              <a:t>T</a:t>
            </a:r>
            <a:r>
              <a:rPr sz="2100" u="heavy" spc="-25" dirty="0"/>
              <a:t> </a:t>
            </a:r>
            <a:r>
              <a:rPr sz="2100" u="heavy" dirty="0"/>
              <a:t>A</a:t>
            </a:r>
            <a:r>
              <a:rPr sz="2100" u="heavy" spc="-10" dirty="0"/>
              <a:t>L</a:t>
            </a:r>
            <a:r>
              <a:rPr sz="2100" u="heavy" spc="10" dirty="0"/>
              <a:t>L</a:t>
            </a:r>
            <a:r>
              <a:rPr sz="2100" u="heavy" spc="-20" dirty="0"/>
              <a:t>OWE</a:t>
            </a:r>
            <a:r>
              <a:rPr sz="2100" u="heavy" spc="-10" dirty="0"/>
              <a:t>D</a:t>
            </a:r>
            <a:r>
              <a:rPr sz="2100" u="heavy" spc="5" dirty="0"/>
              <a:t> </a:t>
            </a:r>
            <a:r>
              <a:rPr sz="2000" spc="-10" dirty="0"/>
              <a:t>to</a:t>
            </a:r>
            <a:r>
              <a:rPr sz="2000" spc="-25" dirty="0"/>
              <a:t> </a:t>
            </a:r>
            <a:r>
              <a:rPr sz="2000" spc="-10" dirty="0"/>
              <a:t>r</a:t>
            </a:r>
            <a:r>
              <a:rPr sz="2000" spc="5" dirty="0"/>
              <a:t>eg</a:t>
            </a:r>
            <a:r>
              <a:rPr sz="2000" spc="-10" dirty="0"/>
              <a:t>is</a:t>
            </a:r>
            <a:r>
              <a:rPr sz="2000" spc="-25" dirty="0"/>
              <a:t>t</a:t>
            </a:r>
            <a:r>
              <a:rPr sz="2000" spc="5" dirty="0"/>
              <a:t>e</a:t>
            </a:r>
            <a:r>
              <a:rPr sz="2000" dirty="0"/>
              <a:t>r</a:t>
            </a:r>
            <a:r>
              <a:rPr sz="2000" spc="-85" dirty="0"/>
              <a:t> </a:t>
            </a:r>
            <a:r>
              <a:rPr sz="2000" spc="-10" dirty="0"/>
              <a:t>fo</a:t>
            </a:r>
            <a:r>
              <a:rPr sz="2000" spc="-25" dirty="0"/>
              <a:t>r </a:t>
            </a:r>
            <a:r>
              <a:rPr sz="2000" spc="-15" dirty="0"/>
              <a:t>a</a:t>
            </a:r>
            <a:r>
              <a:rPr sz="2000" spc="5" dirty="0"/>
              <a:t>n</a:t>
            </a:r>
            <a:r>
              <a:rPr sz="2000" dirty="0"/>
              <a:t>y</a:t>
            </a:r>
            <a:r>
              <a:rPr sz="2000" spc="-25" dirty="0"/>
              <a:t> </a:t>
            </a:r>
            <a:r>
              <a:rPr sz="2000" dirty="0"/>
              <a:t>c</a:t>
            </a:r>
            <a:r>
              <a:rPr sz="2000" spc="5" dirty="0"/>
              <a:t>o</a:t>
            </a:r>
            <a:r>
              <a:rPr sz="2000" spc="-30" dirty="0"/>
              <a:t>r</a:t>
            </a:r>
            <a:r>
              <a:rPr sz="2000" spc="5" dirty="0"/>
              <a:t>e</a:t>
            </a:r>
            <a:r>
              <a:rPr sz="2000" spc="-45" dirty="0"/>
              <a:t> </a:t>
            </a:r>
            <a:r>
              <a:rPr sz="2000" spc="-5" dirty="0"/>
              <a:t>HIM</a:t>
            </a:r>
            <a:r>
              <a:rPr sz="2000" spc="-45" dirty="0"/>
              <a:t> </a:t>
            </a:r>
            <a:r>
              <a:rPr sz="2000" dirty="0"/>
              <a:t>c</a:t>
            </a:r>
            <a:r>
              <a:rPr sz="2000" spc="5" dirty="0"/>
              <a:t>ou</a:t>
            </a:r>
            <a:r>
              <a:rPr sz="2000" spc="-10" dirty="0"/>
              <a:t>r</a:t>
            </a:r>
            <a:r>
              <a:rPr sz="2000" dirty="0"/>
              <a:t>s</a:t>
            </a:r>
            <a:r>
              <a:rPr sz="2000" spc="5" dirty="0"/>
              <a:t>e</a:t>
            </a:r>
            <a:r>
              <a:rPr sz="2000" spc="-15" dirty="0"/>
              <a:t>s</a:t>
            </a:r>
            <a:r>
              <a:rPr sz="2000" spc="-65" dirty="0"/>
              <a:t> </a:t>
            </a:r>
            <a:r>
              <a:rPr sz="2000" spc="-15" dirty="0"/>
              <a:t>u</a:t>
            </a:r>
            <a:r>
              <a:rPr sz="2000" spc="5" dirty="0"/>
              <a:t>n</a:t>
            </a:r>
            <a:r>
              <a:rPr sz="2000" spc="-10" dirty="0"/>
              <a:t>t</a:t>
            </a:r>
            <a:r>
              <a:rPr sz="2000" dirty="0"/>
              <a:t>i</a:t>
            </a:r>
            <a:r>
              <a:rPr sz="2000" spc="-5" dirty="0"/>
              <a:t>l </a:t>
            </a:r>
            <a:r>
              <a:rPr lang="en-US" sz="2000" spc="5" dirty="0"/>
              <a:t>they are</a:t>
            </a:r>
            <a:r>
              <a:rPr sz="2000" spc="-65" dirty="0"/>
              <a:t> </a:t>
            </a:r>
            <a:r>
              <a:rPr sz="2000" spc="-10" dirty="0">
                <a:latin typeface="Microsoft Sans Serif"/>
                <a:cs typeface="Microsoft Sans Serif"/>
              </a:rPr>
              <a:t>“</a:t>
            </a:r>
            <a:r>
              <a:rPr sz="2000" spc="5" dirty="0">
                <a:latin typeface="Microsoft Sans Serif"/>
                <a:cs typeface="Microsoft Sans Serif"/>
              </a:rPr>
              <a:t>o</a:t>
            </a:r>
            <a:r>
              <a:rPr sz="2000" dirty="0">
                <a:latin typeface="Microsoft Sans Serif"/>
                <a:cs typeface="Microsoft Sans Serif"/>
              </a:rPr>
              <a:t>f</a:t>
            </a:r>
            <a:r>
              <a:rPr sz="2000" spc="5" dirty="0">
                <a:latin typeface="Microsoft Sans Serif"/>
                <a:cs typeface="Microsoft Sans Serif"/>
              </a:rPr>
              <a:t>f</a:t>
            </a:r>
            <a:r>
              <a:rPr sz="2000" dirty="0">
                <a:latin typeface="Microsoft Sans Serif"/>
                <a:cs typeface="Microsoft Sans Serif"/>
              </a:rPr>
              <a:t>ic</a:t>
            </a:r>
            <a:r>
              <a:rPr sz="2000" spc="-15" dirty="0">
                <a:latin typeface="Microsoft Sans Serif"/>
                <a:cs typeface="Microsoft Sans Serif"/>
              </a:rPr>
              <a:t>i</a:t>
            </a:r>
            <a:r>
              <a:rPr sz="2000" spc="5" dirty="0">
                <a:latin typeface="Microsoft Sans Serif"/>
                <a:cs typeface="Microsoft Sans Serif"/>
              </a:rPr>
              <a:t>a</a:t>
            </a:r>
            <a:r>
              <a:rPr sz="2000" dirty="0">
                <a:latin typeface="Microsoft Sans Serif"/>
                <a:cs typeface="Microsoft Sans Serif"/>
              </a:rPr>
              <a:t>l</a:t>
            </a:r>
            <a:r>
              <a:rPr sz="2000" spc="5" dirty="0">
                <a:latin typeface="Microsoft Sans Serif"/>
                <a:cs typeface="Microsoft Sans Serif"/>
              </a:rPr>
              <a:t>l</a:t>
            </a:r>
            <a:r>
              <a:rPr sz="2000" dirty="0">
                <a:latin typeface="Microsoft Sans Serif"/>
                <a:cs typeface="Microsoft Sans Serif"/>
              </a:rPr>
              <a:t>y”</a:t>
            </a:r>
            <a:r>
              <a:rPr sz="2000" spc="-125" dirty="0"/>
              <a:t> </a:t>
            </a:r>
            <a:r>
              <a:rPr sz="2000" spc="-15" dirty="0"/>
              <a:t>a</a:t>
            </a:r>
            <a:r>
              <a:rPr sz="2000" spc="5" dirty="0"/>
              <a:t>d</a:t>
            </a:r>
            <a:r>
              <a:rPr sz="2000" spc="-10" dirty="0"/>
              <a:t>mitt</a:t>
            </a:r>
            <a:r>
              <a:rPr sz="2000" spc="5" dirty="0"/>
              <a:t>e</a:t>
            </a:r>
            <a:r>
              <a:rPr sz="2000" spc="-10" dirty="0"/>
              <a:t>d</a:t>
            </a:r>
            <a:r>
              <a:rPr sz="2000" spc="-85" dirty="0"/>
              <a:t> </a:t>
            </a:r>
            <a:r>
              <a:rPr sz="2000" dirty="0"/>
              <a:t>i</a:t>
            </a:r>
            <a:r>
              <a:rPr sz="2000" spc="5" dirty="0"/>
              <a:t>n</a:t>
            </a:r>
            <a:r>
              <a:rPr sz="2000" spc="-30" dirty="0"/>
              <a:t>t</a:t>
            </a:r>
            <a:r>
              <a:rPr sz="2000" spc="10" dirty="0"/>
              <a:t>o</a:t>
            </a:r>
            <a:r>
              <a:rPr sz="2000" spc="-45" dirty="0"/>
              <a:t> </a:t>
            </a:r>
            <a:r>
              <a:rPr sz="2000" spc="-10" dirty="0"/>
              <a:t>t</a:t>
            </a:r>
            <a:r>
              <a:rPr sz="2000" spc="-25" dirty="0"/>
              <a:t>h</a:t>
            </a:r>
            <a:r>
              <a:rPr sz="2000" spc="5" dirty="0"/>
              <a:t>e</a:t>
            </a:r>
            <a:r>
              <a:rPr sz="2000" spc="-45" dirty="0"/>
              <a:t> </a:t>
            </a:r>
            <a:r>
              <a:rPr sz="2000" spc="5" dirty="0"/>
              <a:t>p</a:t>
            </a:r>
            <a:r>
              <a:rPr sz="2000" spc="-10" dirty="0"/>
              <a:t>r</a:t>
            </a:r>
            <a:r>
              <a:rPr sz="2000" spc="-15" dirty="0"/>
              <a:t>o</a:t>
            </a:r>
            <a:r>
              <a:rPr sz="2000" spc="5" dirty="0"/>
              <a:t>g</a:t>
            </a:r>
            <a:r>
              <a:rPr sz="2000" spc="-10" dirty="0"/>
              <a:t>r</a:t>
            </a:r>
            <a:r>
              <a:rPr sz="2000" spc="-15" dirty="0"/>
              <a:t>am,</a:t>
            </a:r>
            <a:r>
              <a:rPr sz="2000" spc="-85" dirty="0"/>
              <a:t> </a:t>
            </a:r>
            <a:r>
              <a:rPr sz="2000" spc="-5" dirty="0"/>
              <a:t>wit</a:t>
            </a:r>
            <a:r>
              <a:rPr sz="2000" spc="10" dirty="0"/>
              <a:t>h</a:t>
            </a:r>
            <a:r>
              <a:rPr sz="2000" spc="-45" dirty="0"/>
              <a:t> </a:t>
            </a:r>
            <a:r>
              <a:rPr sz="2000" spc="-30" dirty="0"/>
              <a:t>t</a:t>
            </a:r>
            <a:r>
              <a:rPr sz="2000" spc="5" dirty="0"/>
              <a:t>h</a:t>
            </a:r>
            <a:r>
              <a:rPr sz="2000" spc="10" dirty="0"/>
              <a:t>e</a:t>
            </a:r>
            <a:r>
              <a:rPr sz="2000" spc="-45" dirty="0"/>
              <a:t> </a:t>
            </a:r>
            <a:r>
              <a:rPr sz="2000" spc="5" dirty="0"/>
              <a:t>e</a:t>
            </a:r>
            <a:r>
              <a:rPr sz="2000" dirty="0"/>
              <a:t>x</a:t>
            </a:r>
            <a:r>
              <a:rPr sz="2000" spc="-20" dirty="0"/>
              <a:t>c</a:t>
            </a:r>
            <a:r>
              <a:rPr sz="2000" spc="5" dirty="0"/>
              <a:t>ep</a:t>
            </a:r>
            <a:r>
              <a:rPr sz="2000" spc="-30" dirty="0"/>
              <a:t>t</a:t>
            </a:r>
            <a:r>
              <a:rPr sz="2000" dirty="0"/>
              <a:t>i</a:t>
            </a:r>
            <a:r>
              <a:rPr sz="2000" spc="5" dirty="0"/>
              <a:t>o</a:t>
            </a:r>
            <a:r>
              <a:rPr sz="2000" spc="-5" dirty="0"/>
              <a:t>n</a:t>
            </a:r>
            <a:r>
              <a:rPr sz="2000" spc="-85" dirty="0"/>
              <a:t> </a:t>
            </a:r>
            <a:r>
              <a:rPr sz="2000" spc="-30" dirty="0"/>
              <a:t>o</a:t>
            </a:r>
            <a:r>
              <a:rPr sz="2000" spc="-5" dirty="0"/>
              <a:t>f</a:t>
            </a:r>
            <a:r>
              <a:rPr sz="2000" spc="-25" dirty="0"/>
              <a:t> </a:t>
            </a:r>
            <a:r>
              <a:rPr sz="2000" spc="-10" dirty="0"/>
              <a:t>th</a:t>
            </a:r>
            <a:r>
              <a:rPr sz="2000" spc="-15" dirty="0"/>
              <a:t>e</a:t>
            </a:r>
            <a:r>
              <a:rPr sz="2000" spc="-10" dirty="0"/>
              <a:t> fo</a:t>
            </a:r>
            <a:r>
              <a:rPr sz="2000" dirty="0"/>
              <a:t>l</a:t>
            </a:r>
            <a:r>
              <a:rPr sz="2000" spc="5" dirty="0"/>
              <a:t>lo</a:t>
            </a:r>
            <a:r>
              <a:rPr sz="2000" spc="-5" dirty="0"/>
              <a:t>w</a:t>
            </a:r>
            <a:r>
              <a:rPr sz="2000" spc="-20" dirty="0"/>
              <a:t>i</a:t>
            </a:r>
            <a:r>
              <a:rPr sz="2000" spc="5" dirty="0"/>
              <a:t>ng</a:t>
            </a:r>
            <a:r>
              <a:rPr sz="2000" spc="-15" dirty="0"/>
              <a:t>:</a:t>
            </a:r>
            <a:r>
              <a:rPr sz="2000" spc="-10" dirty="0"/>
              <a:t> </a:t>
            </a:r>
            <a:endParaRPr sz="2000" dirty="0">
              <a:latin typeface="Microsoft Sans Serif"/>
              <a:cs typeface="Microsoft Sans Serif"/>
            </a:endParaRPr>
          </a:p>
          <a:p>
            <a:pPr marL="927100">
              <a:lnSpc>
                <a:spcPct val="100000"/>
              </a:lnSpc>
              <a:spcAft>
                <a:spcPts val="600"/>
              </a:spcAft>
            </a:pPr>
            <a:r>
              <a:rPr sz="2000" spc="-5" dirty="0"/>
              <a:t>*HIM1</a:t>
            </a:r>
            <a:r>
              <a:rPr sz="2000" spc="10" dirty="0"/>
              <a:t>10</a:t>
            </a:r>
            <a:r>
              <a:rPr sz="2000" spc="-85" dirty="0"/>
              <a:t> </a:t>
            </a:r>
            <a:r>
              <a:rPr sz="2000" spc="-10" dirty="0">
                <a:latin typeface="Microsoft Sans Serif"/>
                <a:cs typeface="Microsoft Sans Serif"/>
              </a:rPr>
              <a:t>–</a:t>
            </a:r>
            <a:r>
              <a:rPr sz="2000" spc="-5" dirty="0"/>
              <a:t> </a:t>
            </a:r>
            <a:r>
              <a:rPr sz="2000" spc="-30" dirty="0"/>
              <a:t>I</a:t>
            </a:r>
            <a:r>
              <a:rPr sz="2000" spc="5" dirty="0"/>
              <a:t>n</a:t>
            </a:r>
            <a:r>
              <a:rPr sz="2000" dirty="0"/>
              <a:t>tro</a:t>
            </a:r>
            <a:r>
              <a:rPr sz="2000" spc="-10" dirty="0"/>
              <a:t>d</a:t>
            </a:r>
            <a:r>
              <a:rPr sz="2000" spc="5" dirty="0"/>
              <a:t>u</a:t>
            </a:r>
            <a:r>
              <a:rPr sz="2000" spc="-10" dirty="0"/>
              <a:t>ct</a:t>
            </a:r>
            <a:r>
              <a:rPr sz="2000" dirty="0"/>
              <a:t>i</a:t>
            </a:r>
            <a:r>
              <a:rPr sz="2000" spc="-15" dirty="0"/>
              <a:t>o</a:t>
            </a:r>
            <a:r>
              <a:rPr sz="2000" spc="15" dirty="0"/>
              <a:t>n</a:t>
            </a:r>
            <a:r>
              <a:rPr sz="2000" spc="-145" dirty="0"/>
              <a:t> </a:t>
            </a:r>
            <a:r>
              <a:rPr sz="2000" spc="-10" dirty="0"/>
              <a:t>to</a:t>
            </a:r>
            <a:r>
              <a:rPr sz="2000" spc="-25" dirty="0"/>
              <a:t> </a:t>
            </a:r>
            <a:r>
              <a:rPr sz="2000" spc="-5" dirty="0"/>
              <a:t>Human</a:t>
            </a:r>
            <a:r>
              <a:rPr sz="2000" spc="-45" dirty="0"/>
              <a:t> </a:t>
            </a:r>
            <a:r>
              <a:rPr sz="2000" spc="-30" dirty="0"/>
              <a:t>P</a:t>
            </a:r>
            <a:r>
              <a:rPr sz="2000" spc="5" dirty="0"/>
              <a:t>a</a:t>
            </a:r>
            <a:r>
              <a:rPr sz="2000" spc="-10" dirty="0"/>
              <a:t>t</a:t>
            </a:r>
            <a:r>
              <a:rPr sz="2000" spc="-25" dirty="0"/>
              <a:t>h</a:t>
            </a:r>
            <a:r>
              <a:rPr sz="2000" spc="5" dirty="0"/>
              <a:t>o</a:t>
            </a:r>
            <a:r>
              <a:rPr sz="2000" dirty="0"/>
              <a:t>l</a:t>
            </a:r>
            <a:r>
              <a:rPr sz="2000" spc="-10" dirty="0"/>
              <a:t>o</a:t>
            </a:r>
            <a:r>
              <a:rPr sz="2000" spc="5" dirty="0"/>
              <a:t>g</a:t>
            </a:r>
            <a:r>
              <a:rPr sz="2000" spc="-15" dirty="0"/>
              <a:t>y</a:t>
            </a:r>
            <a:r>
              <a:rPr sz="2000" spc="-10" dirty="0"/>
              <a:t> </a:t>
            </a:r>
            <a:endParaRPr sz="2000" dirty="0">
              <a:latin typeface="Microsoft Sans Serif"/>
              <a:cs typeface="Microsoft Sans Serif"/>
            </a:endParaRPr>
          </a:p>
          <a:p>
            <a:pPr marL="927100">
              <a:lnSpc>
                <a:spcPct val="100000"/>
              </a:lnSpc>
            </a:pPr>
            <a:r>
              <a:rPr sz="2000" spc="-5" dirty="0"/>
              <a:t>*HIM1</a:t>
            </a:r>
            <a:r>
              <a:rPr sz="2000" spc="10" dirty="0"/>
              <a:t>11</a:t>
            </a:r>
            <a:r>
              <a:rPr sz="2000" spc="-85" dirty="0"/>
              <a:t> </a:t>
            </a:r>
            <a:r>
              <a:rPr sz="2000" spc="-10" dirty="0">
                <a:latin typeface="Microsoft Sans Serif"/>
                <a:cs typeface="Microsoft Sans Serif"/>
              </a:rPr>
              <a:t>–</a:t>
            </a:r>
            <a:r>
              <a:rPr sz="2000" spc="-5" dirty="0"/>
              <a:t> </a:t>
            </a:r>
            <a:r>
              <a:rPr sz="2000" dirty="0"/>
              <a:t>M</a:t>
            </a:r>
            <a:r>
              <a:rPr sz="2000" spc="-20" dirty="0"/>
              <a:t>e</a:t>
            </a:r>
            <a:r>
              <a:rPr sz="2000" spc="5" dirty="0"/>
              <a:t>d</a:t>
            </a:r>
            <a:r>
              <a:rPr sz="2000" dirty="0"/>
              <a:t>ic</a:t>
            </a:r>
            <a:r>
              <a:rPr sz="2000" spc="-10" dirty="0"/>
              <a:t>a</a:t>
            </a:r>
            <a:r>
              <a:rPr sz="2000" spc="5" dirty="0"/>
              <a:t>l</a:t>
            </a:r>
            <a:r>
              <a:rPr sz="2000" spc="-85" dirty="0"/>
              <a:t> </a:t>
            </a:r>
            <a:r>
              <a:rPr sz="2000" dirty="0"/>
              <a:t>Ter</a:t>
            </a:r>
            <a:r>
              <a:rPr sz="2000" spc="-10" dirty="0"/>
              <a:t>m</a:t>
            </a:r>
            <a:r>
              <a:rPr sz="2000" dirty="0"/>
              <a:t>i</a:t>
            </a:r>
            <a:r>
              <a:rPr sz="2000" spc="5" dirty="0"/>
              <a:t>no</a:t>
            </a:r>
            <a:r>
              <a:rPr sz="2000" dirty="0"/>
              <a:t>l</a:t>
            </a:r>
            <a:r>
              <a:rPr sz="2000" spc="-10" dirty="0"/>
              <a:t>o</a:t>
            </a:r>
            <a:r>
              <a:rPr sz="2000" spc="5" dirty="0"/>
              <a:t>g</a:t>
            </a:r>
            <a:r>
              <a:rPr sz="2000" spc="-15" dirty="0"/>
              <a:t>y</a:t>
            </a:r>
            <a:r>
              <a:rPr sz="2000" spc="-10" dirty="0"/>
              <a:t> </a:t>
            </a:r>
            <a:endParaRPr sz="2000" dirty="0">
              <a:latin typeface="Times New Roman"/>
              <a:cs typeface="Times New Roman"/>
            </a:endParaRPr>
          </a:p>
          <a:p>
            <a:pPr marL="355600" marR="608965" indent="-342900">
              <a:lnSpc>
                <a:spcPts val="2380"/>
              </a:lnSpc>
              <a:spcBef>
                <a:spcPts val="1195"/>
              </a:spcBef>
              <a:buFont typeface="Wingdings"/>
              <a:buChar char=""/>
              <a:tabLst>
                <a:tab pos="350520" algn="l"/>
              </a:tabLst>
            </a:pPr>
            <a:r>
              <a:rPr sz="2000" spc="-15" dirty="0"/>
              <a:t>S</a:t>
            </a:r>
            <a:r>
              <a:rPr sz="2000" spc="-5" dirty="0"/>
              <a:t>t</a:t>
            </a:r>
            <a:r>
              <a:rPr sz="2000" spc="5" dirty="0"/>
              <a:t>u</a:t>
            </a:r>
            <a:r>
              <a:rPr sz="2000" spc="-15" dirty="0"/>
              <a:t>d</a:t>
            </a:r>
            <a:r>
              <a:rPr sz="2000" spc="5" dirty="0"/>
              <a:t>en</a:t>
            </a:r>
            <a:r>
              <a:rPr sz="2000" spc="-10" dirty="0"/>
              <a:t>t</a:t>
            </a:r>
            <a:r>
              <a:rPr sz="2000" dirty="0"/>
              <a:t>s</a:t>
            </a:r>
            <a:r>
              <a:rPr sz="2000" spc="-85" dirty="0"/>
              <a:t> </a:t>
            </a:r>
            <a:r>
              <a:rPr sz="2000" spc="-30" dirty="0"/>
              <a:t>m</a:t>
            </a:r>
            <a:r>
              <a:rPr sz="2000" spc="5" dirty="0"/>
              <a:t>a</a:t>
            </a:r>
            <a:r>
              <a:rPr sz="2000" dirty="0"/>
              <a:t>y</a:t>
            </a:r>
            <a:r>
              <a:rPr sz="2000" spc="-45" dirty="0"/>
              <a:t> </a:t>
            </a:r>
            <a:r>
              <a:rPr sz="2000" spc="-10" dirty="0"/>
              <a:t>r</a:t>
            </a:r>
            <a:r>
              <a:rPr sz="2000" spc="5" dirty="0"/>
              <a:t>eg</a:t>
            </a:r>
            <a:r>
              <a:rPr sz="2000" dirty="0"/>
              <a:t>i</a:t>
            </a:r>
            <a:r>
              <a:rPr sz="2000" spc="-20" dirty="0"/>
              <a:t>s</a:t>
            </a:r>
            <a:r>
              <a:rPr sz="2000" spc="-10" dirty="0"/>
              <a:t>te</a:t>
            </a:r>
            <a:r>
              <a:rPr sz="2000" dirty="0"/>
              <a:t>r</a:t>
            </a:r>
            <a:r>
              <a:rPr sz="2000" spc="-85" dirty="0"/>
              <a:t> </a:t>
            </a:r>
            <a:r>
              <a:rPr sz="2000" spc="-30" dirty="0"/>
              <a:t>f</a:t>
            </a:r>
            <a:r>
              <a:rPr sz="2000" spc="5" dirty="0"/>
              <a:t>o</a:t>
            </a:r>
            <a:r>
              <a:rPr sz="2000" spc="-5" dirty="0"/>
              <a:t>r</a:t>
            </a:r>
            <a:r>
              <a:rPr sz="2000" spc="-25" dirty="0"/>
              <a:t> </a:t>
            </a:r>
            <a:r>
              <a:rPr sz="2000" spc="-15" dirty="0"/>
              <a:t>a</a:t>
            </a:r>
            <a:r>
              <a:rPr sz="2000" spc="5" dirty="0"/>
              <a:t>n</a:t>
            </a:r>
            <a:r>
              <a:rPr sz="2000" dirty="0"/>
              <a:t>y</a:t>
            </a:r>
            <a:r>
              <a:rPr sz="2000" spc="-25" dirty="0"/>
              <a:t> </a:t>
            </a:r>
            <a:r>
              <a:rPr sz="2000" spc="-40" dirty="0"/>
              <a:t>G</a:t>
            </a:r>
            <a:r>
              <a:rPr sz="2000" spc="5" dirty="0"/>
              <a:t>e</a:t>
            </a:r>
            <a:r>
              <a:rPr sz="2000" spc="-15" dirty="0"/>
              <a:t>n</a:t>
            </a:r>
            <a:r>
              <a:rPr sz="2000" spc="5" dirty="0"/>
              <a:t>e</a:t>
            </a:r>
            <a:r>
              <a:rPr sz="2000" spc="-10" dirty="0"/>
              <a:t>r</a:t>
            </a:r>
            <a:r>
              <a:rPr sz="2000" spc="5" dirty="0"/>
              <a:t>a</a:t>
            </a:r>
            <a:r>
              <a:rPr sz="2000" spc="10" dirty="0"/>
              <a:t>l</a:t>
            </a:r>
            <a:r>
              <a:rPr sz="2000" spc="-85" dirty="0"/>
              <a:t> </a:t>
            </a:r>
            <a:r>
              <a:rPr sz="2000" spc="-30" dirty="0"/>
              <a:t>E</a:t>
            </a:r>
            <a:r>
              <a:rPr sz="2000" spc="5" dirty="0"/>
              <a:t>du</a:t>
            </a:r>
            <a:r>
              <a:rPr sz="2000" dirty="0"/>
              <a:t>c</a:t>
            </a:r>
            <a:r>
              <a:rPr sz="2000" spc="5" dirty="0"/>
              <a:t>a</a:t>
            </a:r>
            <a:r>
              <a:rPr sz="2000" spc="-30" dirty="0"/>
              <a:t>t</a:t>
            </a:r>
            <a:r>
              <a:rPr sz="2000" spc="-20" dirty="0"/>
              <a:t>i</a:t>
            </a:r>
            <a:r>
              <a:rPr sz="2000" spc="5" dirty="0"/>
              <a:t>o</a:t>
            </a:r>
            <a:r>
              <a:rPr sz="2000" spc="15" dirty="0"/>
              <a:t>n</a:t>
            </a:r>
            <a:r>
              <a:rPr sz="2000" spc="-105" dirty="0"/>
              <a:t> </a:t>
            </a:r>
            <a:r>
              <a:rPr sz="2000" dirty="0"/>
              <a:t>c</a:t>
            </a:r>
            <a:r>
              <a:rPr sz="2000" spc="5" dirty="0"/>
              <a:t>ou</a:t>
            </a:r>
            <a:r>
              <a:rPr sz="2000" spc="-10" dirty="0"/>
              <a:t>r</a:t>
            </a:r>
            <a:r>
              <a:rPr sz="2000" spc="-20" dirty="0"/>
              <a:t>s</a:t>
            </a:r>
            <a:r>
              <a:rPr sz="2000" spc="10" dirty="0"/>
              <a:t>e</a:t>
            </a:r>
            <a:r>
              <a:rPr sz="2000" spc="-65" dirty="0"/>
              <a:t> </a:t>
            </a:r>
            <a:r>
              <a:rPr sz="2000" spc="-10" dirty="0"/>
              <a:t>r</a:t>
            </a:r>
            <a:r>
              <a:rPr sz="2000" spc="5" dirty="0"/>
              <a:t>e</a:t>
            </a:r>
            <a:r>
              <a:rPr sz="2000" spc="-15" dirty="0"/>
              <a:t>q</a:t>
            </a:r>
            <a:r>
              <a:rPr sz="2000" spc="5" dirty="0"/>
              <a:t>u</a:t>
            </a:r>
            <a:r>
              <a:rPr sz="2000" dirty="0"/>
              <a:t>ir</a:t>
            </a:r>
            <a:r>
              <a:rPr sz="2000" spc="-15" dirty="0"/>
              <a:t>e</a:t>
            </a:r>
            <a:r>
              <a:rPr sz="2000" spc="10" dirty="0"/>
              <a:t>d</a:t>
            </a:r>
            <a:r>
              <a:rPr sz="2000" spc="-85" dirty="0"/>
              <a:t> </a:t>
            </a:r>
            <a:r>
              <a:rPr sz="2000" spc="-10" dirty="0"/>
              <a:t>t</a:t>
            </a:r>
            <a:r>
              <a:rPr sz="2000" spc="-25" dirty="0"/>
              <a:t>o</a:t>
            </a:r>
            <a:r>
              <a:rPr sz="2000" spc="-10" dirty="0"/>
              <a:t> </a:t>
            </a:r>
            <a:r>
              <a:rPr sz="2000" dirty="0"/>
              <a:t>c</a:t>
            </a:r>
            <a:r>
              <a:rPr sz="2000" spc="5" dirty="0"/>
              <a:t>o</a:t>
            </a:r>
            <a:r>
              <a:rPr sz="2000" dirty="0"/>
              <a:t>mpl</a:t>
            </a:r>
            <a:r>
              <a:rPr sz="2000" spc="5" dirty="0"/>
              <a:t>e</a:t>
            </a:r>
            <a:r>
              <a:rPr sz="2000" spc="-30" dirty="0"/>
              <a:t>t</a:t>
            </a:r>
            <a:r>
              <a:rPr sz="2000" spc="15" dirty="0"/>
              <a:t>e</a:t>
            </a:r>
            <a:r>
              <a:rPr sz="2000" spc="-85" dirty="0"/>
              <a:t> </a:t>
            </a:r>
            <a:r>
              <a:rPr sz="2000" spc="-30" dirty="0"/>
              <a:t>t</a:t>
            </a:r>
            <a:r>
              <a:rPr sz="2000" spc="5" dirty="0"/>
              <a:t>he</a:t>
            </a:r>
            <a:r>
              <a:rPr sz="2000" dirty="0"/>
              <a:t>ir</a:t>
            </a:r>
            <a:r>
              <a:rPr sz="2000" spc="-65" dirty="0"/>
              <a:t> </a:t>
            </a:r>
            <a:r>
              <a:rPr sz="2000" spc="-15" dirty="0"/>
              <a:t>d</a:t>
            </a:r>
            <a:r>
              <a:rPr sz="2000" spc="5" dirty="0"/>
              <a:t>eg</a:t>
            </a:r>
            <a:r>
              <a:rPr sz="2000" spc="-10" dirty="0"/>
              <a:t>r</a:t>
            </a:r>
            <a:r>
              <a:rPr sz="2000" spc="-15" dirty="0"/>
              <a:t>e</a:t>
            </a:r>
            <a:r>
              <a:rPr sz="2000" spc="10" dirty="0"/>
              <a:t>e</a:t>
            </a:r>
            <a:r>
              <a:rPr sz="2000" spc="-65" dirty="0"/>
              <a:t> </a:t>
            </a:r>
            <a:r>
              <a:rPr sz="2000" spc="5" dirty="0"/>
              <a:t>p</a:t>
            </a:r>
            <a:r>
              <a:rPr sz="2000" spc="-10" dirty="0"/>
              <a:t>r</a:t>
            </a:r>
            <a:r>
              <a:rPr sz="2000" spc="5" dirty="0"/>
              <a:t>og</a:t>
            </a:r>
            <a:r>
              <a:rPr sz="2000" spc="-10" dirty="0"/>
              <a:t>r</a:t>
            </a:r>
            <a:r>
              <a:rPr sz="2000" spc="5" dirty="0"/>
              <a:t>a</a:t>
            </a:r>
            <a:r>
              <a:rPr sz="2000" spc="-20" dirty="0"/>
              <a:t>m</a:t>
            </a:r>
            <a:r>
              <a:rPr sz="2000" spc="-25" dirty="0"/>
              <a:t>.</a:t>
            </a:r>
            <a:r>
              <a:rPr sz="2000" spc="-10" dirty="0"/>
              <a:t> </a:t>
            </a: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6858000"/>
          </a:xfrm>
          <a:custGeom>
            <a:avLst/>
            <a:gdLst/>
            <a:ahLst/>
            <a:cxnLst/>
            <a:rect l="l" t="t" r="r" b="b"/>
            <a:pathLst>
              <a:path w="9144000" h="6858000">
                <a:moveTo>
                  <a:pt x="0" y="0"/>
                </a:moveTo>
                <a:lnTo>
                  <a:pt x="0" y="6858000"/>
                </a:lnTo>
                <a:lnTo>
                  <a:pt x="9144000" y="6858000"/>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2787014" y="920522"/>
            <a:ext cx="5768975" cy="719364"/>
          </a:xfrm>
          <a:prstGeom prst="rect">
            <a:avLst/>
          </a:prstGeom>
        </p:spPr>
        <p:txBody>
          <a:bodyPr vert="horz" wrap="square" lIns="0" tIns="0" rIns="0" bIns="0" rtlCol="0">
            <a:spAutoFit/>
          </a:bodyPr>
          <a:lstStyle/>
          <a:p>
            <a:pPr marL="459740" marR="5080" indent="-447040">
              <a:lnSpc>
                <a:spcPts val="2860"/>
              </a:lnSpc>
            </a:pPr>
            <a:r>
              <a:rPr sz="2400" b="1" spc="-5" dirty="0">
                <a:solidFill>
                  <a:srgbClr val="FFFFFF"/>
                </a:solidFill>
                <a:latin typeface="Microsoft Sans Serif"/>
                <a:cs typeface="Microsoft Sans Serif"/>
              </a:rPr>
              <a:t>HEA</a:t>
            </a:r>
            <a:r>
              <a:rPr sz="2400" b="1" spc="10" dirty="0">
                <a:solidFill>
                  <a:srgbClr val="FFFFFF"/>
                </a:solidFill>
                <a:latin typeface="Microsoft Sans Serif"/>
                <a:cs typeface="Microsoft Sans Serif"/>
              </a:rPr>
              <a:t>L</a:t>
            </a:r>
            <a:r>
              <a:rPr sz="2400" b="1" spc="-15" dirty="0">
                <a:solidFill>
                  <a:srgbClr val="FFFFFF"/>
                </a:solidFill>
                <a:latin typeface="Microsoft Sans Serif"/>
                <a:cs typeface="Microsoft Sans Serif"/>
              </a:rPr>
              <a:t>TH INF</a:t>
            </a:r>
            <a:r>
              <a:rPr sz="2400" b="1" spc="-35" dirty="0">
                <a:solidFill>
                  <a:srgbClr val="FFFFFF"/>
                </a:solidFill>
                <a:latin typeface="Microsoft Sans Serif"/>
                <a:cs typeface="Microsoft Sans Serif"/>
              </a:rPr>
              <a:t>O</a:t>
            </a:r>
            <a:r>
              <a:rPr sz="2400" b="1" spc="-5" dirty="0">
                <a:solidFill>
                  <a:srgbClr val="FFFFFF"/>
                </a:solidFill>
                <a:latin typeface="Microsoft Sans Serif"/>
                <a:cs typeface="Microsoft Sans Serif"/>
              </a:rPr>
              <a:t>R</a:t>
            </a:r>
            <a:r>
              <a:rPr sz="2400" b="1" dirty="0">
                <a:solidFill>
                  <a:srgbClr val="FFFFFF"/>
                </a:solidFill>
                <a:latin typeface="Microsoft Sans Serif"/>
                <a:cs typeface="Microsoft Sans Serif"/>
              </a:rPr>
              <a:t>M</a:t>
            </a:r>
            <a:r>
              <a:rPr sz="2400" b="1" spc="-20" dirty="0">
                <a:solidFill>
                  <a:srgbClr val="FFFFFF"/>
                </a:solidFill>
                <a:latin typeface="Microsoft Sans Serif"/>
                <a:cs typeface="Microsoft Sans Serif"/>
              </a:rPr>
              <a:t>AT</a:t>
            </a:r>
            <a:r>
              <a:rPr sz="2400" b="1" spc="-25" dirty="0">
                <a:solidFill>
                  <a:srgbClr val="FFFFFF"/>
                </a:solidFill>
                <a:latin typeface="Microsoft Sans Serif"/>
                <a:cs typeface="Microsoft Sans Serif"/>
              </a:rPr>
              <a:t>I</a:t>
            </a:r>
            <a:r>
              <a:rPr sz="2400" b="1" dirty="0">
                <a:solidFill>
                  <a:srgbClr val="FFFFFF"/>
                </a:solidFill>
                <a:latin typeface="Microsoft Sans Serif"/>
                <a:cs typeface="Microsoft Sans Serif"/>
              </a:rPr>
              <a:t>O</a:t>
            </a:r>
            <a:r>
              <a:rPr sz="2400" b="1" spc="10" dirty="0">
                <a:solidFill>
                  <a:srgbClr val="FFFFFF"/>
                </a:solidFill>
                <a:latin typeface="Microsoft Sans Serif"/>
                <a:cs typeface="Microsoft Sans Serif"/>
              </a:rPr>
              <a:t>N</a:t>
            </a:r>
            <a:r>
              <a:rPr sz="2400" b="1" spc="-190" dirty="0">
                <a:solidFill>
                  <a:srgbClr val="FFFFFF"/>
                </a:solidFill>
                <a:latin typeface="Microsoft Sans Serif"/>
                <a:cs typeface="Microsoft Sans Serif"/>
              </a:rPr>
              <a:t> </a:t>
            </a:r>
            <a:r>
              <a:rPr sz="2400" b="1" spc="-20" dirty="0">
                <a:solidFill>
                  <a:srgbClr val="FFFFFF"/>
                </a:solidFill>
                <a:latin typeface="Microsoft Sans Serif"/>
                <a:cs typeface="Microsoft Sans Serif"/>
              </a:rPr>
              <a:t>MANAGE</a:t>
            </a:r>
            <a:r>
              <a:rPr sz="2400" b="1" spc="-5" dirty="0">
                <a:solidFill>
                  <a:srgbClr val="FFFFFF"/>
                </a:solidFill>
                <a:latin typeface="Microsoft Sans Serif"/>
                <a:cs typeface="Microsoft Sans Serif"/>
              </a:rPr>
              <a:t>M</a:t>
            </a:r>
            <a:r>
              <a:rPr sz="2400" b="1" spc="-15" dirty="0">
                <a:solidFill>
                  <a:srgbClr val="FFFFFF"/>
                </a:solidFill>
                <a:latin typeface="Microsoft Sans Serif"/>
                <a:cs typeface="Microsoft Sans Serif"/>
              </a:rPr>
              <a:t>ENT ONLINE INFORMAT</a:t>
            </a:r>
            <a:r>
              <a:rPr sz="2400" b="1" spc="-30" dirty="0">
                <a:solidFill>
                  <a:srgbClr val="FFFFFF"/>
                </a:solidFill>
                <a:latin typeface="Microsoft Sans Serif"/>
                <a:cs typeface="Microsoft Sans Serif"/>
              </a:rPr>
              <a:t>I</a:t>
            </a:r>
            <a:r>
              <a:rPr sz="2400" b="1" dirty="0">
                <a:solidFill>
                  <a:srgbClr val="FFFFFF"/>
                </a:solidFill>
                <a:latin typeface="Microsoft Sans Serif"/>
                <a:cs typeface="Microsoft Sans Serif"/>
              </a:rPr>
              <a:t>O</a:t>
            </a:r>
            <a:r>
              <a:rPr sz="2400" b="1" spc="5" dirty="0">
                <a:solidFill>
                  <a:srgbClr val="FFFFFF"/>
                </a:solidFill>
                <a:latin typeface="Microsoft Sans Serif"/>
                <a:cs typeface="Microsoft Sans Serif"/>
              </a:rPr>
              <a:t>N</a:t>
            </a:r>
            <a:r>
              <a:rPr sz="2400" b="1" spc="-190" dirty="0">
                <a:solidFill>
                  <a:srgbClr val="FFFFFF"/>
                </a:solidFill>
                <a:latin typeface="Microsoft Sans Serif"/>
                <a:cs typeface="Microsoft Sans Serif"/>
              </a:rPr>
              <a:t> </a:t>
            </a:r>
            <a:r>
              <a:rPr sz="2400" b="1" spc="-20" dirty="0">
                <a:solidFill>
                  <a:srgbClr val="FFFFFF"/>
                </a:solidFill>
                <a:latin typeface="Microsoft Sans Serif"/>
                <a:cs typeface="Microsoft Sans Serif"/>
              </a:rPr>
              <a:t>SES</a:t>
            </a:r>
            <a:r>
              <a:rPr sz="2400" b="1" spc="-10" dirty="0">
                <a:solidFill>
                  <a:srgbClr val="FFFFFF"/>
                </a:solidFill>
                <a:latin typeface="Microsoft Sans Serif"/>
                <a:cs typeface="Microsoft Sans Serif"/>
              </a:rPr>
              <a:t>SI</a:t>
            </a:r>
            <a:r>
              <a:rPr sz="2400" b="1" spc="-35" dirty="0">
                <a:solidFill>
                  <a:srgbClr val="FFFFFF"/>
                </a:solidFill>
                <a:latin typeface="Microsoft Sans Serif"/>
                <a:cs typeface="Microsoft Sans Serif"/>
              </a:rPr>
              <a:t>O</a:t>
            </a:r>
            <a:r>
              <a:rPr sz="2400" b="1" spc="30" dirty="0">
                <a:solidFill>
                  <a:srgbClr val="FFFFFF"/>
                </a:solidFill>
                <a:latin typeface="Microsoft Sans Serif"/>
                <a:cs typeface="Microsoft Sans Serif"/>
              </a:rPr>
              <a:t>N</a:t>
            </a:r>
            <a:r>
              <a:rPr sz="2400" b="1" spc="-10" dirty="0">
                <a:latin typeface="Microsoft Sans Serif"/>
                <a:cs typeface="Microsoft Sans Serif"/>
              </a:rPr>
              <a:t> </a:t>
            </a:r>
            <a:endParaRPr sz="2400" b="1" dirty="0">
              <a:latin typeface="Microsoft Sans Serif"/>
              <a:cs typeface="Microsoft Sans Serif"/>
            </a:endParaRPr>
          </a:p>
        </p:txBody>
      </p:sp>
      <p:sp>
        <p:nvSpPr>
          <p:cNvPr id="5" name="object 5"/>
          <p:cNvSpPr txBox="1"/>
          <p:nvPr/>
        </p:nvSpPr>
        <p:spPr>
          <a:xfrm>
            <a:off x="838200" y="2532010"/>
            <a:ext cx="8153400" cy="3495829"/>
          </a:xfrm>
          <a:prstGeom prst="rect">
            <a:avLst/>
          </a:prstGeom>
        </p:spPr>
        <p:txBody>
          <a:bodyPr vert="horz" wrap="square" lIns="0" tIns="0" rIns="0" bIns="0" rtlCol="0">
            <a:spAutoFit/>
          </a:bodyPr>
          <a:lstStyle/>
          <a:p>
            <a:pPr marL="2540" algn="ctr">
              <a:lnSpc>
                <a:spcPct val="100000"/>
              </a:lnSpc>
            </a:pPr>
            <a:r>
              <a:rPr sz="2950" b="1" spc="-170" dirty="0">
                <a:solidFill>
                  <a:srgbClr val="006400"/>
                </a:solidFill>
                <a:latin typeface="Microsoft Sans Serif"/>
                <a:cs typeface="Microsoft Sans Serif"/>
              </a:rPr>
              <a:t>W</a:t>
            </a:r>
            <a:r>
              <a:rPr sz="2950" b="1" spc="-135" dirty="0">
                <a:solidFill>
                  <a:srgbClr val="006400"/>
                </a:solidFill>
                <a:latin typeface="Microsoft Sans Serif"/>
                <a:cs typeface="Microsoft Sans Serif"/>
              </a:rPr>
              <a:t>E</a:t>
            </a:r>
            <a:r>
              <a:rPr sz="2950" b="1" spc="-105" dirty="0">
                <a:solidFill>
                  <a:srgbClr val="006400"/>
                </a:solidFill>
                <a:latin typeface="Microsoft Sans Serif"/>
                <a:cs typeface="Microsoft Sans Serif"/>
              </a:rPr>
              <a:t>L</a:t>
            </a:r>
            <a:r>
              <a:rPr sz="2950" b="1" spc="-145" dirty="0">
                <a:solidFill>
                  <a:srgbClr val="006400"/>
                </a:solidFill>
                <a:latin typeface="Microsoft Sans Serif"/>
                <a:cs typeface="Microsoft Sans Serif"/>
              </a:rPr>
              <a:t>C</a:t>
            </a:r>
            <a:r>
              <a:rPr sz="2950" b="1" spc="-140" dirty="0">
                <a:solidFill>
                  <a:srgbClr val="006400"/>
                </a:solidFill>
                <a:latin typeface="Microsoft Sans Serif"/>
                <a:cs typeface="Microsoft Sans Serif"/>
              </a:rPr>
              <a:t>O</a:t>
            </a:r>
            <a:r>
              <a:rPr sz="2950" b="1" spc="-145" dirty="0">
                <a:solidFill>
                  <a:srgbClr val="006400"/>
                </a:solidFill>
                <a:latin typeface="Microsoft Sans Serif"/>
                <a:cs typeface="Microsoft Sans Serif"/>
              </a:rPr>
              <a:t>M</a:t>
            </a:r>
            <a:r>
              <a:rPr sz="2950" b="1" spc="-135" dirty="0">
                <a:solidFill>
                  <a:srgbClr val="006400"/>
                </a:solidFill>
                <a:latin typeface="Microsoft Sans Serif"/>
                <a:cs typeface="Microsoft Sans Serif"/>
              </a:rPr>
              <a:t>E</a:t>
            </a:r>
            <a:r>
              <a:rPr sz="2950" b="1" spc="-30" dirty="0">
                <a:solidFill>
                  <a:srgbClr val="006400"/>
                </a:solidFill>
                <a:latin typeface="Microsoft Sans Serif"/>
                <a:cs typeface="Microsoft Sans Serif"/>
              </a:rPr>
              <a:t> </a:t>
            </a:r>
            <a:r>
              <a:rPr sz="2950" b="1" spc="-125" dirty="0">
                <a:solidFill>
                  <a:srgbClr val="006400"/>
                </a:solidFill>
                <a:latin typeface="Microsoft Sans Serif"/>
                <a:cs typeface="Microsoft Sans Serif"/>
              </a:rPr>
              <a:t>TO</a:t>
            </a:r>
            <a:r>
              <a:rPr sz="2950" b="1" dirty="0">
                <a:latin typeface="Microsoft Sans Serif"/>
                <a:cs typeface="Microsoft Sans Serif"/>
              </a:rPr>
              <a:t> </a:t>
            </a:r>
          </a:p>
          <a:p>
            <a:pPr algn="ctr">
              <a:lnSpc>
                <a:spcPct val="100000"/>
              </a:lnSpc>
              <a:spcBef>
                <a:spcPts val="495"/>
              </a:spcBef>
            </a:pPr>
            <a:r>
              <a:rPr sz="2950" b="1" spc="-130" dirty="0">
                <a:solidFill>
                  <a:srgbClr val="006400"/>
                </a:solidFill>
                <a:latin typeface="Microsoft Sans Serif"/>
                <a:cs typeface="Microsoft Sans Serif"/>
              </a:rPr>
              <a:t>HE</a:t>
            </a:r>
            <a:r>
              <a:rPr sz="2950" b="1" spc="-135" dirty="0">
                <a:solidFill>
                  <a:srgbClr val="006400"/>
                </a:solidFill>
                <a:latin typeface="Microsoft Sans Serif"/>
                <a:cs typeface="Microsoft Sans Serif"/>
              </a:rPr>
              <a:t>A</a:t>
            </a:r>
            <a:r>
              <a:rPr sz="2950" b="1" spc="-105" dirty="0">
                <a:solidFill>
                  <a:srgbClr val="006400"/>
                </a:solidFill>
                <a:latin typeface="Microsoft Sans Serif"/>
                <a:cs typeface="Microsoft Sans Serif"/>
              </a:rPr>
              <a:t>L</a:t>
            </a:r>
            <a:r>
              <a:rPr sz="2950" b="1" spc="-110" dirty="0">
                <a:solidFill>
                  <a:srgbClr val="006400"/>
                </a:solidFill>
                <a:latin typeface="Microsoft Sans Serif"/>
                <a:cs typeface="Microsoft Sans Serif"/>
              </a:rPr>
              <a:t>T</a:t>
            </a:r>
            <a:r>
              <a:rPr sz="2950" b="1" spc="-140" dirty="0">
                <a:solidFill>
                  <a:srgbClr val="006400"/>
                </a:solidFill>
                <a:latin typeface="Microsoft Sans Serif"/>
                <a:cs typeface="Microsoft Sans Serif"/>
              </a:rPr>
              <a:t>H</a:t>
            </a:r>
            <a:r>
              <a:rPr sz="2950" b="1" spc="-95" dirty="0">
                <a:solidFill>
                  <a:srgbClr val="006400"/>
                </a:solidFill>
                <a:latin typeface="Microsoft Sans Serif"/>
                <a:cs typeface="Microsoft Sans Serif"/>
              </a:rPr>
              <a:t> INFO</a:t>
            </a:r>
            <a:r>
              <a:rPr sz="2950" b="1" spc="-114" dirty="0">
                <a:solidFill>
                  <a:srgbClr val="006400"/>
                </a:solidFill>
                <a:latin typeface="Microsoft Sans Serif"/>
                <a:cs typeface="Microsoft Sans Serif"/>
              </a:rPr>
              <a:t>R</a:t>
            </a:r>
            <a:r>
              <a:rPr sz="2950" b="1" spc="-110" dirty="0">
                <a:solidFill>
                  <a:srgbClr val="006400"/>
                </a:solidFill>
                <a:latin typeface="Microsoft Sans Serif"/>
                <a:cs typeface="Microsoft Sans Serif"/>
              </a:rPr>
              <a:t>MATI</a:t>
            </a:r>
            <a:r>
              <a:rPr sz="2950" b="1" spc="-130" dirty="0">
                <a:solidFill>
                  <a:srgbClr val="006400"/>
                </a:solidFill>
                <a:latin typeface="Microsoft Sans Serif"/>
                <a:cs typeface="Microsoft Sans Serif"/>
              </a:rPr>
              <a:t>O</a:t>
            </a:r>
            <a:r>
              <a:rPr sz="2950" b="1" spc="-140" dirty="0">
                <a:solidFill>
                  <a:srgbClr val="006400"/>
                </a:solidFill>
                <a:latin typeface="Microsoft Sans Serif"/>
                <a:cs typeface="Microsoft Sans Serif"/>
              </a:rPr>
              <a:t>N</a:t>
            </a:r>
            <a:r>
              <a:rPr sz="2950" b="1" spc="-30" dirty="0">
                <a:solidFill>
                  <a:srgbClr val="006400"/>
                </a:solidFill>
                <a:latin typeface="Microsoft Sans Serif"/>
                <a:cs typeface="Microsoft Sans Serif"/>
              </a:rPr>
              <a:t> </a:t>
            </a:r>
            <a:r>
              <a:rPr sz="2950" b="1" spc="-135" dirty="0">
                <a:solidFill>
                  <a:srgbClr val="006400"/>
                </a:solidFill>
                <a:latin typeface="Microsoft Sans Serif"/>
                <a:cs typeface="Microsoft Sans Serif"/>
              </a:rPr>
              <a:t>MA</a:t>
            </a:r>
            <a:r>
              <a:rPr sz="2950" b="1" spc="-140" dirty="0">
                <a:solidFill>
                  <a:srgbClr val="006400"/>
                </a:solidFill>
                <a:latin typeface="Microsoft Sans Serif"/>
                <a:cs typeface="Microsoft Sans Serif"/>
              </a:rPr>
              <a:t>NAG</a:t>
            </a:r>
            <a:r>
              <a:rPr sz="2950" b="1" spc="-135" dirty="0">
                <a:solidFill>
                  <a:srgbClr val="006400"/>
                </a:solidFill>
                <a:latin typeface="Microsoft Sans Serif"/>
                <a:cs typeface="Microsoft Sans Serif"/>
              </a:rPr>
              <a:t>EME</a:t>
            </a:r>
            <a:r>
              <a:rPr sz="2950" b="1" spc="-145" dirty="0">
                <a:solidFill>
                  <a:srgbClr val="006400"/>
                </a:solidFill>
                <a:latin typeface="Microsoft Sans Serif"/>
                <a:cs typeface="Microsoft Sans Serif"/>
              </a:rPr>
              <a:t>N</a:t>
            </a:r>
            <a:r>
              <a:rPr sz="2950" b="1" spc="-110" dirty="0">
                <a:solidFill>
                  <a:srgbClr val="006400"/>
                </a:solidFill>
                <a:latin typeface="Microsoft Sans Serif"/>
                <a:cs typeface="Microsoft Sans Serif"/>
              </a:rPr>
              <a:t>T</a:t>
            </a:r>
            <a:r>
              <a:rPr sz="2950" b="1" spc="-20" dirty="0">
                <a:solidFill>
                  <a:srgbClr val="006400"/>
                </a:solidFill>
                <a:latin typeface="Microsoft Sans Serif"/>
                <a:cs typeface="Microsoft Sans Serif"/>
              </a:rPr>
              <a:t>!</a:t>
            </a:r>
            <a:r>
              <a:rPr sz="2950" b="1" dirty="0">
                <a:latin typeface="Microsoft Sans Serif"/>
                <a:cs typeface="Microsoft Sans Serif"/>
              </a:rPr>
              <a:t> </a:t>
            </a:r>
            <a:endParaRPr lang="en-US" sz="2950" b="1" dirty="0">
              <a:latin typeface="Microsoft Sans Serif"/>
              <a:cs typeface="Microsoft Sans Serif"/>
            </a:endParaRPr>
          </a:p>
          <a:p>
            <a:pPr algn="ctr">
              <a:lnSpc>
                <a:spcPct val="100000"/>
              </a:lnSpc>
              <a:spcBef>
                <a:spcPts val="495"/>
              </a:spcBef>
            </a:pPr>
            <a:endParaRPr lang="en-US" sz="2950" dirty="0">
              <a:solidFill>
                <a:srgbClr val="4B4B4B"/>
              </a:solidFill>
              <a:latin typeface="Microsoft Sans Serif"/>
              <a:cs typeface="Microsoft Sans Serif"/>
            </a:endParaRPr>
          </a:p>
          <a:p>
            <a:pPr algn="ctr">
              <a:lnSpc>
                <a:spcPct val="100000"/>
              </a:lnSpc>
              <a:spcBef>
                <a:spcPts val="495"/>
              </a:spcBef>
            </a:pPr>
            <a:r>
              <a:rPr lang="en-US" sz="2800" spc="-15" dirty="0">
                <a:solidFill>
                  <a:srgbClr val="4B4B4B"/>
                </a:solidFill>
                <a:latin typeface="Microsoft Sans Serif"/>
                <a:cs typeface="Microsoft Sans Serif"/>
              </a:rPr>
              <a:t>Professor Dana Pratt</a:t>
            </a:r>
            <a:r>
              <a:rPr sz="2800" spc="-15" dirty="0">
                <a:solidFill>
                  <a:srgbClr val="4B4B4B"/>
                </a:solidFill>
                <a:latin typeface="Microsoft Sans Serif"/>
                <a:cs typeface="Microsoft Sans Serif"/>
              </a:rPr>
              <a:t> </a:t>
            </a:r>
            <a:r>
              <a:rPr sz="2800" spc="5" dirty="0">
                <a:solidFill>
                  <a:srgbClr val="4B4B4B"/>
                </a:solidFill>
                <a:latin typeface="Microsoft Sans Serif"/>
                <a:cs typeface="Microsoft Sans Serif"/>
              </a:rPr>
              <a:t>M</a:t>
            </a:r>
            <a:r>
              <a:rPr lang="en-US" sz="2800" spc="-5" dirty="0">
                <a:solidFill>
                  <a:srgbClr val="4B4B4B"/>
                </a:solidFill>
                <a:latin typeface="Microsoft Sans Serif"/>
                <a:cs typeface="Microsoft Sans Serif"/>
              </a:rPr>
              <a:t>J</a:t>
            </a:r>
            <a:r>
              <a:rPr sz="2800" spc="-10" dirty="0">
                <a:solidFill>
                  <a:srgbClr val="4B4B4B"/>
                </a:solidFill>
                <a:latin typeface="Microsoft Sans Serif"/>
                <a:cs typeface="Microsoft Sans Serif"/>
              </a:rPr>
              <a:t>,</a:t>
            </a:r>
            <a:r>
              <a:rPr sz="2800" spc="0" dirty="0">
                <a:solidFill>
                  <a:srgbClr val="4B4B4B"/>
                </a:solidFill>
                <a:latin typeface="Microsoft Sans Serif"/>
                <a:cs typeface="Microsoft Sans Serif"/>
              </a:rPr>
              <a:t> </a:t>
            </a:r>
            <a:r>
              <a:rPr sz="2800" spc="-5" dirty="0">
                <a:solidFill>
                  <a:srgbClr val="4B4B4B"/>
                </a:solidFill>
                <a:latin typeface="Microsoft Sans Serif"/>
                <a:cs typeface="Microsoft Sans Serif"/>
              </a:rPr>
              <a:t>RH</a:t>
            </a:r>
            <a:r>
              <a:rPr sz="2800" spc="15" dirty="0">
                <a:solidFill>
                  <a:srgbClr val="4B4B4B"/>
                </a:solidFill>
                <a:latin typeface="Microsoft Sans Serif"/>
                <a:cs typeface="Microsoft Sans Serif"/>
              </a:rPr>
              <a:t>I</a:t>
            </a:r>
            <a:r>
              <a:rPr lang="en-US" sz="2800" spc="-15" dirty="0">
                <a:solidFill>
                  <a:srgbClr val="4B4B4B"/>
                </a:solidFill>
                <a:latin typeface="Microsoft Sans Serif"/>
                <a:cs typeface="Microsoft Sans Serif"/>
              </a:rPr>
              <a:t>T</a:t>
            </a:r>
            <a:r>
              <a:rPr sz="2800" spc="-15" dirty="0">
                <a:solidFill>
                  <a:srgbClr val="4B4B4B"/>
                </a:solidFill>
                <a:latin typeface="Microsoft Sans Serif"/>
                <a:cs typeface="Microsoft Sans Serif"/>
              </a:rPr>
              <a:t> </a:t>
            </a:r>
            <a:endParaRPr lang="en-US" sz="2800" dirty="0">
              <a:latin typeface="Microsoft Sans Serif"/>
              <a:cs typeface="Microsoft Sans Serif"/>
            </a:endParaRPr>
          </a:p>
          <a:p>
            <a:pPr algn="ctr">
              <a:lnSpc>
                <a:spcPct val="100000"/>
              </a:lnSpc>
              <a:spcBef>
                <a:spcPts val="495"/>
              </a:spcBef>
            </a:pPr>
            <a:r>
              <a:rPr lang="en-US" sz="2800" spc="-20" dirty="0">
                <a:solidFill>
                  <a:srgbClr val="4B4B4B"/>
                </a:solidFill>
                <a:latin typeface="Microsoft Sans Serif"/>
                <a:cs typeface="Microsoft Sans Serif"/>
              </a:rPr>
              <a:t>Program Director</a:t>
            </a:r>
          </a:p>
          <a:p>
            <a:pPr algn="ctr">
              <a:lnSpc>
                <a:spcPct val="100000"/>
              </a:lnSpc>
              <a:spcBef>
                <a:spcPts val="495"/>
              </a:spcBef>
            </a:pPr>
            <a:r>
              <a:rPr sz="2800" spc="-25" dirty="0">
                <a:solidFill>
                  <a:srgbClr val="4B4B4B"/>
                </a:solidFill>
                <a:latin typeface="Microsoft Sans Serif"/>
                <a:cs typeface="Microsoft Sans Serif"/>
              </a:rPr>
              <a:t>HIM</a:t>
            </a:r>
            <a:r>
              <a:rPr sz="2800" spc="-5" dirty="0">
                <a:solidFill>
                  <a:srgbClr val="4B4B4B"/>
                </a:solidFill>
                <a:latin typeface="Microsoft Sans Serif"/>
                <a:cs typeface="Microsoft Sans Serif"/>
              </a:rPr>
              <a:t>/C</a:t>
            </a:r>
            <a:r>
              <a:rPr sz="2800" spc="10" dirty="0">
                <a:solidFill>
                  <a:srgbClr val="4B4B4B"/>
                </a:solidFill>
                <a:latin typeface="Microsoft Sans Serif"/>
                <a:cs typeface="Microsoft Sans Serif"/>
              </a:rPr>
              <a:t>D</a:t>
            </a:r>
            <a:r>
              <a:rPr sz="2800" spc="-5" dirty="0">
                <a:solidFill>
                  <a:srgbClr val="4B4B4B"/>
                </a:solidFill>
                <a:latin typeface="Microsoft Sans Serif"/>
                <a:cs typeface="Microsoft Sans Serif"/>
              </a:rPr>
              <a:t>C</a:t>
            </a:r>
            <a:r>
              <a:rPr sz="2800" u="heavy" spc="-10" dirty="0">
                <a:solidFill>
                  <a:srgbClr val="0000FF"/>
                </a:solidFill>
                <a:latin typeface="Microsoft Sans Serif"/>
                <a:cs typeface="Microsoft Sans Serif"/>
                <a:hlinkClick r:id="rId4"/>
              </a:rPr>
              <a:t> </a:t>
            </a:r>
            <a:endParaRPr sz="2800" dirty="0">
              <a:latin typeface="Microsoft Sans Serif"/>
              <a:cs typeface="Microsoft Sans Serif"/>
            </a:endParaRPr>
          </a:p>
          <a:p>
            <a:pPr algn="ctr">
              <a:lnSpc>
                <a:spcPct val="100000"/>
              </a:lnSpc>
              <a:spcBef>
                <a:spcPts val="660"/>
              </a:spcBef>
            </a:pPr>
            <a:r>
              <a:rPr lang="en-US" sz="2800" u="heavy" spc="-20" dirty="0">
                <a:solidFill>
                  <a:srgbClr val="0000FF"/>
                </a:solidFill>
                <a:latin typeface="Microsoft Sans Serif"/>
                <a:cs typeface="Microsoft Sans Serif"/>
                <a:hlinkClick r:id="rId5"/>
              </a:rPr>
              <a:t>dpratt</a:t>
            </a:r>
            <a:r>
              <a:rPr sz="2800" u="heavy" spc="-5" dirty="0">
                <a:solidFill>
                  <a:srgbClr val="0000FF"/>
                </a:solidFill>
                <a:latin typeface="Microsoft Sans Serif"/>
                <a:cs typeface="Microsoft Sans Serif"/>
                <a:hlinkClick r:id="rId5"/>
              </a:rPr>
              <a:t>@nvc</a:t>
            </a:r>
            <a:r>
              <a:rPr sz="2800" u="heavy" spc="20" dirty="0">
                <a:solidFill>
                  <a:srgbClr val="0000FF"/>
                </a:solidFill>
                <a:latin typeface="Microsoft Sans Serif"/>
                <a:cs typeface="Microsoft Sans Serif"/>
                <a:hlinkClick r:id="rId5"/>
              </a:rPr>
              <a:t>c</a:t>
            </a:r>
            <a:r>
              <a:rPr sz="2800" u="heavy" spc="5" dirty="0">
                <a:solidFill>
                  <a:srgbClr val="0000FF"/>
                </a:solidFill>
                <a:latin typeface="Microsoft Sans Serif"/>
                <a:cs typeface="Microsoft Sans Serif"/>
                <a:hlinkClick r:id="rId5"/>
              </a:rPr>
              <a:t>.</a:t>
            </a:r>
            <a:r>
              <a:rPr sz="2800" u="heavy" spc="-5" dirty="0">
                <a:solidFill>
                  <a:srgbClr val="0000FF"/>
                </a:solidFill>
                <a:latin typeface="Microsoft Sans Serif"/>
                <a:cs typeface="Microsoft Sans Serif"/>
                <a:hlinkClick r:id="rId5"/>
              </a:rPr>
              <a:t>ed</a:t>
            </a:r>
            <a:r>
              <a:rPr sz="2800" u="heavy" spc="25" dirty="0">
                <a:solidFill>
                  <a:srgbClr val="0000FF"/>
                </a:solidFill>
                <a:latin typeface="Microsoft Sans Serif"/>
                <a:cs typeface="Microsoft Sans Serif"/>
                <a:hlinkClick r:id="rId5"/>
              </a:rPr>
              <a:t>u</a:t>
            </a:r>
            <a:r>
              <a:rPr sz="2800" spc="-10" dirty="0">
                <a:latin typeface="Microsoft Sans Serif"/>
                <a:cs typeface="Microsoft Sans Serif"/>
              </a:rPr>
              <a:t> </a:t>
            </a:r>
            <a:endParaRPr sz="2800" dirty="0">
              <a:latin typeface="Microsoft Sans Serif"/>
              <a:cs typeface="Microsoft Sans Serif"/>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1049133"/>
          </a:xfrm>
          <a:prstGeom prst="rect">
            <a:avLst/>
          </a:prstGeom>
        </p:spPr>
        <p:txBody>
          <a:bodyPr vert="horz" wrap="square" lIns="0" tIns="200787" rIns="0" bIns="0" rtlCol="0">
            <a:spAutoFit/>
          </a:bodyPr>
          <a:lstStyle/>
          <a:p>
            <a:pPr marL="1335405" marR="5080" indent="998219">
              <a:lnSpc>
                <a:spcPts val="3340"/>
              </a:lnSpc>
            </a:pPr>
            <a:r>
              <a:rPr sz="2800" b="1" spc="-10" dirty="0"/>
              <a:t>A</a:t>
            </a:r>
            <a:r>
              <a:rPr lang="en-US" sz="2800" b="1" spc="-10" dirty="0"/>
              <a:t>re</a:t>
            </a:r>
            <a:r>
              <a:rPr sz="2800" b="1" spc="0" dirty="0"/>
              <a:t> </a:t>
            </a:r>
            <a:r>
              <a:rPr sz="2800" b="1" spc="-15" dirty="0"/>
              <a:t>T</a:t>
            </a:r>
            <a:r>
              <a:rPr lang="en-US" sz="2800" b="1" spc="15" dirty="0"/>
              <a:t>here</a:t>
            </a:r>
            <a:r>
              <a:rPr sz="2800" b="1" spc="0" dirty="0"/>
              <a:t> </a:t>
            </a:r>
            <a:r>
              <a:rPr sz="2800" b="1" spc="10" dirty="0"/>
              <a:t>A</a:t>
            </a:r>
            <a:r>
              <a:rPr lang="en-US" sz="2800" b="1" spc="-5" dirty="0"/>
              <a:t>ny</a:t>
            </a:r>
            <a:r>
              <a:rPr sz="2800" b="1" spc="0" dirty="0"/>
              <a:t> </a:t>
            </a:r>
            <a:r>
              <a:rPr sz="2800" b="1" spc="-5" dirty="0"/>
              <a:t>R</a:t>
            </a:r>
            <a:r>
              <a:rPr lang="en-US" sz="2800" b="1" spc="5" dirty="0"/>
              <a:t>equired</a:t>
            </a:r>
            <a:r>
              <a:rPr sz="2800" b="1" spc="-15" dirty="0"/>
              <a:t> </a:t>
            </a:r>
            <a:br>
              <a:rPr lang="en-US" sz="2800" b="1" spc="-15" dirty="0"/>
            </a:br>
            <a:r>
              <a:rPr lang="en-US" sz="2800" b="1" spc="-15" dirty="0"/>
              <a:t>     </a:t>
            </a:r>
            <a:r>
              <a:rPr sz="2800" b="1" spc="-15" dirty="0"/>
              <a:t>I</a:t>
            </a:r>
            <a:r>
              <a:rPr lang="en-US" sz="2800" b="1" spc="-15" dirty="0"/>
              <a:t>nternships</a:t>
            </a:r>
            <a:r>
              <a:rPr sz="2800" b="1" spc="0" dirty="0"/>
              <a:t> </a:t>
            </a:r>
            <a:r>
              <a:rPr sz="2800" b="1" spc="-5" dirty="0"/>
              <a:t>D</a:t>
            </a:r>
            <a:r>
              <a:rPr lang="en-US" sz="2800" b="1" spc="-5" dirty="0"/>
              <a:t>uring</a:t>
            </a:r>
            <a:r>
              <a:rPr sz="2800" b="1" spc="-15" dirty="0"/>
              <a:t> </a:t>
            </a:r>
            <a:r>
              <a:rPr sz="2800" b="1" spc="5" dirty="0"/>
              <a:t>T</a:t>
            </a:r>
            <a:r>
              <a:rPr lang="en-US" sz="2800" b="1" spc="-5" dirty="0"/>
              <a:t>he</a:t>
            </a:r>
            <a:r>
              <a:rPr sz="2800" b="1" spc="0" dirty="0"/>
              <a:t> </a:t>
            </a:r>
            <a:r>
              <a:rPr sz="2800" b="1" spc="-15" dirty="0"/>
              <a:t>P</a:t>
            </a:r>
            <a:r>
              <a:rPr lang="en-US" sz="2800" b="1" spc="-5" dirty="0"/>
              <a:t>rograms</a:t>
            </a:r>
            <a:r>
              <a:rPr sz="2800" b="1" spc="35" dirty="0"/>
              <a:t>?</a:t>
            </a:r>
            <a:r>
              <a:rPr sz="2800" b="1" spc="-10" dirty="0">
                <a:solidFill>
                  <a:srgbClr val="000000"/>
                </a:solidFill>
              </a:rPr>
              <a:t> </a:t>
            </a:r>
            <a:endParaRPr sz="2800" b="1" dirty="0"/>
          </a:p>
        </p:txBody>
      </p:sp>
      <p:sp>
        <p:nvSpPr>
          <p:cNvPr id="4" name="object 4"/>
          <p:cNvSpPr txBox="1"/>
          <p:nvPr/>
        </p:nvSpPr>
        <p:spPr>
          <a:xfrm>
            <a:off x="741997" y="2117485"/>
            <a:ext cx="8358505" cy="3565079"/>
          </a:xfrm>
          <a:prstGeom prst="rect">
            <a:avLst/>
          </a:prstGeom>
        </p:spPr>
        <p:txBody>
          <a:bodyPr vert="horz" wrap="square" lIns="0" tIns="0" rIns="0" bIns="0" rtlCol="0">
            <a:spAutoFit/>
          </a:bodyPr>
          <a:lstStyle/>
          <a:p>
            <a:pPr marL="355600" marR="15875" indent="-342900">
              <a:lnSpc>
                <a:spcPct val="100000"/>
              </a:lnSpc>
              <a:buFont typeface="Wingdings"/>
              <a:buChar char=""/>
              <a:tabLst>
                <a:tab pos="355600" algn="l"/>
              </a:tabLst>
            </a:pPr>
            <a:r>
              <a:rPr sz="2200" spc="-5" dirty="0">
                <a:latin typeface="Microsoft Sans Serif"/>
                <a:cs typeface="Microsoft Sans Serif"/>
              </a:rPr>
              <a:t>Int</a:t>
            </a:r>
            <a:r>
              <a:rPr sz="2200" spc="-20" dirty="0">
                <a:latin typeface="Microsoft Sans Serif"/>
                <a:cs typeface="Microsoft Sans Serif"/>
              </a:rPr>
              <a:t>e</a:t>
            </a:r>
            <a:r>
              <a:rPr sz="2200" dirty="0">
                <a:latin typeface="Microsoft Sans Serif"/>
                <a:cs typeface="Microsoft Sans Serif"/>
              </a:rPr>
              <a:t>r</a:t>
            </a:r>
            <a:r>
              <a:rPr sz="2200" spc="-5" dirty="0">
                <a:latin typeface="Microsoft Sans Serif"/>
                <a:cs typeface="Microsoft Sans Serif"/>
              </a:rPr>
              <a:t>nsh</a:t>
            </a:r>
            <a:r>
              <a:rPr sz="2200" spc="-30" dirty="0">
                <a:latin typeface="Microsoft Sans Serif"/>
                <a:cs typeface="Microsoft Sans Serif"/>
              </a:rPr>
              <a:t>i</a:t>
            </a:r>
            <a:r>
              <a:rPr sz="2200" spc="-20" dirty="0">
                <a:latin typeface="Microsoft Sans Serif"/>
                <a:cs typeface="Microsoft Sans Serif"/>
              </a:rPr>
              <a:t>ps </a:t>
            </a:r>
            <a:r>
              <a:rPr sz="2200" dirty="0">
                <a:latin typeface="Microsoft Sans Serif"/>
                <a:cs typeface="Microsoft Sans Serif"/>
              </a:rPr>
              <a:t>(</a:t>
            </a:r>
            <a:r>
              <a:rPr sz="2200" spc="15" dirty="0">
                <a:latin typeface="Microsoft Sans Serif"/>
                <a:cs typeface="Microsoft Sans Serif"/>
              </a:rPr>
              <a:t>c</a:t>
            </a:r>
            <a:r>
              <a:rPr sz="2200" dirty="0">
                <a:latin typeface="Microsoft Sans Serif"/>
                <a:cs typeface="Microsoft Sans Serif"/>
              </a:rPr>
              <a:t>l</a:t>
            </a:r>
            <a:r>
              <a:rPr sz="2200" spc="-25" dirty="0">
                <a:latin typeface="Microsoft Sans Serif"/>
                <a:cs typeface="Microsoft Sans Serif"/>
              </a:rPr>
              <a:t>i</a:t>
            </a:r>
            <a:r>
              <a:rPr sz="2200" spc="15" dirty="0">
                <a:latin typeface="Microsoft Sans Serif"/>
                <a:cs typeface="Microsoft Sans Serif"/>
              </a:rPr>
              <a:t>n</a:t>
            </a:r>
            <a:r>
              <a:rPr sz="2200" spc="-25" dirty="0">
                <a:latin typeface="Microsoft Sans Serif"/>
                <a:cs typeface="Microsoft Sans Serif"/>
              </a:rPr>
              <a:t>i</a:t>
            </a:r>
            <a:r>
              <a:rPr sz="2200" spc="15" dirty="0">
                <a:latin typeface="Microsoft Sans Serif"/>
                <a:cs typeface="Microsoft Sans Serif"/>
              </a:rPr>
              <a:t>c</a:t>
            </a:r>
            <a:r>
              <a:rPr sz="2200" spc="-5" dirty="0">
                <a:latin typeface="Microsoft Sans Serif"/>
                <a:cs typeface="Microsoft Sans Serif"/>
              </a:rPr>
              <a:t>a</a:t>
            </a:r>
            <a:r>
              <a:rPr sz="2200" spc="15" dirty="0">
                <a:latin typeface="Microsoft Sans Serif"/>
                <a:cs typeface="Microsoft Sans Serif"/>
              </a:rPr>
              <a:t>l</a:t>
            </a:r>
            <a:r>
              <a:rPr sz="2200" spc="-35" dirty="0">
                <a:latin typeface="Microsoft Sans Serif"/>
                <a:cs typeface="Microsoft Sans Serif"/>
              </a:rPr>
              <a:t> </a:t>
            </a:r>
            <a:r>
              <a:rPr sz="2200" spc="-5" dirty="0">
                <a:latin typeface="Microsoft Sans Serif"/>
                <a:cs typeface="Microsoft Sans Serif"/>
              </a:rPr>
              <a:t>prac</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c</a:t>
            </a:r>
            <a:r>
              <a:rPr sz="2200" spc="-15" dirty="0">
                <a:latin typeface="Microsoft Sans Serif"/>
                <a:cs typeface="Microsoft Sans Serif"/>
              </a:rPr>
              <a:t>es) are </a:t>
            </a:r>
            <a:r>
              <a:rPr sz="2200" spc="-25" dirty="0">
                <a:latin typeface="Microsoft Sans Serif"/>
                <a:cs typeface="Microsoft Sans Serif"/>
              </a:rPr>
              <a:t>a</a:t>
            </a:r>
            <a:r>
              <a:rPr sz="2200" spc="-20" dirty="0">
                <a:latin typeface="Microsoft Sans Serif"/>
                <a:cs typeface="Microsoft Sans Serif"/>
              </a:rPr>
              <a:t>n</a:t>
            </a:r>
            <a:r>
              <a:rPr sz="2200" spc="-5" dirty="0">
                <a:latin typeface="Microsoft Sans Serif"/>
                <a:cs typeface="Microsoft Sans Serif"/>
              </a:rPr>
              <a:t> </a:t>
            </a:r>
            <a:r>
              <a:rPr sz="2200" dirty="0">
                <a:latin typeface="Microsoft Sans Serif"/>
                <a:cs typeface="Microsoft Sans Serif"/>
              </a:rPr>
              <a:t>integra</a:t>
            </a:r>
            <a:r>
              <a:rPr sz="2200" spc="-25" dirty="0">
                <a:latin typeface="Microsoft Sans Serif"/>
                <a:cs typeface="Microsoft Sans Serif"/>
              </a:rPr>
              <a:t>l</a:t>
            </a:r>
            <a:r>
              <a:rPr sz="2200" spc="-10" dirty="0">
                <a:latin typeface="Microsoft Sans Serif"/>
                <a:cs typeface="Microsoft Sans Serif"/>
              </a:rPr>
              <a:t> p</a:t>
            </a:r>
            <a:r>
              <a:rPr sz="2200" spc="-15" dirty="0">
                <a:latin typeface="Microsoft Sans Serif"/>
                <a:cs typeface="Microsoft Sans Serif"/>
              </a:rPr>
              <a:t>ar</a:t>
            </a:r>
            <a:r>
              <a:rPr sz="2200" spc="15" dirty="0">
                <a:latin typeface="Microsoft Sans Serif"/>
                <a:cs typeface="Microsoft Sans Serif"/>
              </a:rPr>
              <a:t>t</a:t>
            </a:r>
            <a:r>
              <a:rPr sz="2200" spc="0" dirty="0">
                <a:latin typeface="Microsoft Sans Serif"/>
                <a:cs typeface="Microsoft Sans Serif"/>
              </a:rPr>
              <a:t> </a:t>
            </a:r>
            <a:r>
              <a:rPr sz="2200" spc="-25" dirty="0">
                <a:latin typeface="Microsoft Sans Serif"/>
                <a:cs typeface="Microsoft Sans Serif"/>
              </a:rPr>
              <a:t>i</a:t>
            </a:r>
            <a:r>
              <a:rPr sz="2200" spc="-20" dirty="0">
                <a:latin typeface="Microsoft Sans Serif"/>
                <a:cs typeface="Microsoft Sans Serif"/>
              </a:rPr>
              <a:t>n </a:t>
            </a:r>
            <a:r>
              <a:rPr sz="2200" spc="-5" dirty="0">
                <a:latin typeface="Microsoft Sans Serif"/>
                <a:cs typeface="Microsoft Sans Serif"/>
              </a:rPr>
              <a:t>t</a:t>
            </a:r>
            <a:r>
              <a:rPr sz="2200" spc="-20" dirty="0">
                <a:latin typeface="Microsoft Sans Serif"/>
                <a:cs typeface="Microsoft Sans Serif"/>
              </a:rPr>
              <a:t>he</a:t>
            </a:r>
            <a:r>
              <a:rPr sz="2200" spc="-5" dirty="0">
                <a:latin typeface="Microsoft Sans Serif"/>
                <a:cs typeface="Microsoft Sans Serif"/>
              </a:rPr>
              <a:t> </a:t>
            </a:r>
            <a:r>
              <a:rPr sz="2200" dirty="0">
                <a:latin typeface="Microsoft Sans Serif"/>
                <a:cs typeface="Microsoft Sans Serif"/>
              </a:rPr>
              <a:t>l</a:t>
            </a:r>
            <a:r>
              <a:rPr sz="2200" spc="10" dirty="0">
                <a:latin typeface="Microsoft Sans Serif"/>
                <a:cs typeface="Microsoft Sans Serif"/>
              </a:rPr>
              <a:t>e</a:t>
            </a:r>
            <a:r>
              <a:rPr sz="2200" spc="-5" dirty="0">
                <a:latin typeface="Microsoft Sans Serif"/>
                <a:cs typeface="Microsoft Sans Serif"/>
              </a:rPr>
              <a:t>arn</a:t>
            </a:r>
            <a:r>
              <a:rPr sz="2200" spc="-20" dirty="0">
                <a:latin typeface="Microsoft Sans Serif"/>
                <a:cs typeface="Microsoft Sans Serif"/>
              </a:rPr>
              <a:t>i</a:t>
            </a:r>
            <a:r>
              <a:rPr sz="2200" spc="-5" dirty="0">
                <a:latin typeface="Microsoft Sans Serif"/>
                <a:cs typeface="Microsoft Sans Serif"/>
              </a:rPr>
              <a:t>n</a:t>
            </a:r>
            <a:r>
              <a:rPr sz="2200" spc="10" dirty="0">
                <a:latin typeface="Microsoft Sans Serif"/>
                <a:cs typeface="Microsoft Sans Serif"/>
              </a:rPr>
              <a:t>g</a:t>
            </a:r>
            <a:r>
              <a:rPr sz="2200" spc="-10" dirty="0">
                <a:latin typeface="Microsoft Sans Serif"/>
                <a:cs typeface="Microsoft Sans Serif"/>
              </a:rPr>
              <a:t> </a:t>
            </a:r>
            <a:r>
              <a:rPr sz="2200" spc="-5" dirty="0">
                <a:latin typeface="Microsoft Sans Serif"/>
                <a:cs typeface="Microsoft Sans Serif"/>
              </a:rPr>
              <a:t>process tha</a:t>
            </a:r>
            <a:r>
              <a:rPr sz="2200" spc="5" dirty="0">
                <a:latin typeface="Microsoft Sans Serif"/>
                <a:cs typeface="Microsoft Sans Serif"/>
              </a:rPr>
              <a:t>t</a:t>
            </a:r>
            <a:r>
              <a:rPr sz="2200" spc="0" dirty="0">
                <a:latin typeface="Microsoft Sans Serif"/>
                <a:cs typeface="Microsoft Sans Serif"/>
              </a:rPr>
              <a:t> </a:t>
            </a:r>
            <a:r>
              <a:rPr sz="2200" spc="-5" dirty="0">
                <a:latin typeface="Microsoft Sans Serif"/>
                <a:cs typeface="Microsoft Sans Serif"/>
              </a:rPr>
              <a:t>al</a:t>
            </a:r>
            <a:r>
              <a:rPr sz="2200" spc="-30" dirty="0">
                <a:latin typeface="Microsoft Sans Serif"/>
                <a:cs typeface="Microsoft Sans Serif"/>
              </a:rPr>
              <a:t>l</a:t>
            </a:r>
            <a:r>
              <a:rPr sz="2200" spc="15" dirty="0">
                <a:latin typeface="Microsoft Sans Serif"/>
                <a:cs typeface="Microsoft Sans Serif"/>
              </a:rPr>
              <a:t>o</a:t>
            </a:r>
            <a:r>
              <a:rPr sz="2200" spc="-10" dirty="0">
                <a:latin typeface="Microsoft Sans Serif"/>
                <a:cs typeface="Microsoft Sans Serif"/>
              </a:rPr>
              <a:t>w</a:t>
            </a:r>
            <a:r>
              <a:rPr lang="en-US" sz="2200" spc="-10" dirty="0">
                <a:latin typeface="Microsoft Sans Serif"/>
                <a:cs typeface="Microsoft Sans Serif"/>
              </a:rPr>
              <a:t>s</a:t>
            </a:r>
            <a:r>
              <a:rPr sz="2200" spc="-15" dirty="0">
                <a:latin typeface="Microsoft Sans Serif"/>
                <a:cs typeface="Microsoft Sans Serif"/>
              </a:rPr>
              <a:t> </a:t>
            </a:r>
            <a:r>
              <a:rPr sz="2200" spc="15" dirty="0">
                <a:latin typeface="Microsoft Sans Serif"/>
                <a:cs typeface="Microsoft Sans Serif"/>
              </a:rPr>
              <a:t>a</a:t>
            </a:r>
            <a:r>
              <a:rPr sz="2200" spc="-5" dirty="0">
                <a:latin typeface="Microsoft Sans Serif"/>
                <a:cs typeface="Microsoft Sans Serif"/>
              </a:rPr>
              <a:t>ll</a:t>
            </a:r>
            <a:r>
              <a:rPr sz="2200" spc="-20" dirty="0">
                <a:latin typeface="Microsoft Sans Serif"/>
                <a:cs typeface="Microsoft Sans Serif"/>
              </a:rPr>
              <a:t> </a:t>
            </a:r>
            <a:r>
              <a:rPr sz="2200" spc="-15" dirty="0">
                <a:latin typeface="Microsoft Sans Serif"/>
                <a:cs typeface="Microsoft Sans Serif"/>
              </a:rPr>
              <a:t>s</a:t>
            </a:r>
            <a:r>
              <a:rPr sz="2200" spc="-5" dirty="0">
                <a:latin typeface="Microsoft Sans Serif"/>
                <a:cs typeface="Microsoft Sans Serif"/>
              </a:rPr>
              <a:t>tud</a:t>
            </a:r>
            <a:r>
              <a:rPr sz="2200" spc="-10" dirty="0">
                <a:latin typeface="Microsoft Sans Serif"/>
                <a:cs typeface="Microsoft Sans Serif"/>
              </a:rPr>
              <a:t>e</a:t>
            </a:r>
            <a:r>
              <a:rPr sz="2200" spc="-15" dirty="0">
                <a:latin typeface="Microsoft Sans Serif"/>
                <a:cs typeface="Microsoft Sans Serif"/>
              </a:rPr>
              <a:t>nts </a:t>
            </a:r>
            <a:r>
              <a:rPr sz="2200" spc="-5" dirty="0">
                <a:latin typeface="Microsoft Sans Serif"/>
                <a:cs typeface="Microsoft Sans Serif"/>
              </a:rPr>
              <a:t>t</a:t>
            </a:r>
            <a:r>
              <a:rPr sz="2200" spc="-20" dirty="0">
                <a:latin typeface="Microsoft Sans Serif"/>
                <a:cs typeface="Microsoft Sans Serif"/>
              </a:rPr>
              <a:t>o </a:t>
            </a:r>
            <a:r>
              <a:rPr sz="2200" spc="-5" dirty="0">
                <a:latin typeface="Microsoft Sans Serif"/>
                <a:cs typeface="Microsoft Sans Serif"/>
              </a:rPr>
              <a:t>ap</a:t>
            </a:r>
            <a:r>
              <a:rPr sz="2200" spc="5" dirty="0">
                <a:latin typeface="Microsoft Sans Serif"/>
                <a:cs typeface="Microsoft Sans Serif"/>
              </a:rPr>
              <a:t>p</a:t>
            </a:r>
            <a:r>
              <a:rPr sz="2200" spc="-25" dirty="0">
                <a:latin typeface="Microsoft Sans Serif"/>
                <a:cs typeface="Microsoft Sans Serif"/>
              </a:rPr>
              <a:t>l</a:t>
            </a:r>
            <a:r>
              <a:rPr sz="2200" spc="-10" dirty="0">
                <a:latin typeface="Microsoft Sans Serif"/>
                <a:cs typeface="Microsoft Sans Serif"/>
              </a:rPr>
              <a:t>y </a:t>
            </a:r>
            <a:r>
              <a:rPr sz="2200" spc="-5" dirty="0">
                <a:latin typeface="Microsoft Sans Serif"/>
                <a:cs typeface="Microsoft Sans Serif"/>
              </a:rPr>
              <a:t>c</a:t>
            </a:r>
            <a:r>
              <a:rPr sz="2200" dirty="0">
                <a:latin typeface="Microsoft Sans Serif"/>
                <a:cs typeface="Microsoft Sans Serif"/>
              </a:rPr>
              <a:t>lassroom d</a:t>
            </a:r>
            <a:r>
              <a:rPr sz="2200" spc="-30" dirty="0">
                <a:latin typeface="Microsoft Sans Serif"/>
                <a:cs typeface="Microsoft Sans Serif"/>
              </a:rPr>
              <a:t>i</a:t>
            </a:r>
            <a:r>
              <a:rPr sz="2200" spc="15" dirty="0">
                <a:latin typeface="Microsoft Sans Serif"/>
                <a:cs typeface="Microsoft Sans Serif"/>
              </a:rPr>
              <a:t>d</a:t>
            </a:r>
            <a:r>
              <a:rPr sz="2200" spc="-5" dirty="0">
                <a:latin typeface="Microsoft Sans Serif"/>
                <a:cs typeface="Microsoft Sans Serif"/>
              </a:rPr>
              <a:t>act</a:t>
            </a:r>
            <a:r>
              <a:rPr sz="2200" spc="-15" dirty="0">
                <a:latin typeface="Microsoft Sans Serif"/>
                <a:cs typeface="Microsoft Sans Serif"/>
              </a:rPr>
              <a:t>i</a:t>
            </a:r>
            <a:r>
              <a:rPr sz="2200" spc="-10" dirty="0">
                <a:latin typeface="Microsoft Sans Serif"/>
                <a:cs typeface="Microsoft Sans Serif"/>
              </a:rPr>
              <a:t>c </a:t>
            </a:r>
            <a:r>
              <a:rPr sz="2200" dirty="0">
                <a:latin typeface="Microsoft Sans Serif"/>
                <a:cs typeface="Microsoft Sans Serif"/>
              </a:rPr>
              <a:t>m</a:t>
            </a:r>
            <a:r>
              <a:rPr sz="2200" spc="-5" dirty="0">
                <a:latin typeface="Microsoft Sans Serif"/>
                <a:cs typeface="Microsoft Sans Serif"/>
              </a:rPr>
              <a:t>ate</a:t>
            </a:r>
            <a:r>
              <a:rPr sz="2200" spc="5" dirty="0">
                <a:latin typeface="Microsoft Sans Serif"/>
                <a:cs typeface="Microsoft Sans Serif"/>
              </a:rPr>
              <a:t>r</a:t>
            </a:r>
            <a:r>
              <a:rPr sz="2200" spc="-25" dirty="0">
                <a:latin typeface="Microsoft Sans Serif"/>
                <a:cs typeface="Microsoft Sans Serif"/>
              </a:rPr>
              <a:t>i</a:t>
            </a:r>
            <a:r>
              <a:rPr sz="2200" spc="15" dirty="0">
                <a:latin typeface="Microsoft Sans Serif"/>
                <a:cs typeface="Microsoft Sans Serif"/>
              </a:rPr>
              <a:t>a</a:t>
            </a:r>
            <a:r>
              <a:rPr sz="2200" spc="-25" dirty="0">
                <a:latin typeface="Microsoft Sans Serif"/>
                <a:cs typeface="Microsoft Sans Serif"/>
              </a:rPr>
              <a:t>l</a:t>
            </a:r>
            <a:r>
              <a:rPr sz="2200" spc="-15" dirty="0">
                <a:latin typeface="Microsoft Sans Serif"/>
                <a:cs typeface="Microsoft Sans Serif"/>
              </a:rPr>
              <a:t> w</a:t>
            </a:r>
            <a:r>
              <a:rPr sz="2200" spc="-25" dirty="0">
                <a:latin typeface="Microsoft Sans Serif"/>
                <a:cs typeface="Microsoft Sans Serif"/>
              </a:rPr>
              <a:t>i</a:t>
            </a:r>
            <a:r>
              <a:rPr sz="2200" spc="-5" dirty="0">
                <a:latin typeface="Microsoft Sans Serif"/>
                <a:cs typeface="Microsoft Sans Serif"/>
              </a:rPr>
              <a:t>t</a:t>
            </a:r>
            <a:r>
              <a:rPr sz="2200" spc="15" dirty="0">
                <a:latin typeface="Microsoft Sans Serif"/>
                <a:cs typeface="Microsoft Sans Serif"/>
              </a:rPr>
              <a:t>h</a:t>
            </a:r>
            <a:r>
              <a:rPr sz="2200" spc="-25" dirty="0">
                <a:latin typeface="Microsoft Sans Serif"/>
                <a:cs typeface="Microsoft Sans Serif"/>
              </a:rPr>
              <a:t>i</a:t>
            </a:r>
            <a:r>
              <a:rPr sz="2200" spc="-20" dirty="0">
                <a:latin typeface="Microsoft Sans Serif"/>
                <a:cs typeface="Microsoft Sans Serif"/>
              </a:rPr>
              <a:t>n</a:t>
            </a:r>
            <a:r>
              <a:rPr sz="2200" spc="-5" dirty="0">
                <a:latin typeface="Microsoft Sans Serif"/>
                <a:cs typeface="Microsoft Sans Serif"/>
              </a:rPr>
              <a:t> </a:t>
            </a:r>
            <a:r>
              <a:rPr sz="2200" spc="-20" dirty="0">
                <a:latin typeface="Microsoft Sans Serif"/>
                <a:cs typeface="Microsoft Sans Serif"/>
              </a:rPr>
              <a:t>a </a:t>
            </a:r>
            <a:r>
              <a:rPr sz="2200" spc="-5" dirty="0">
                <a:latin typeface="Microsoft Sans Serif"/>
                <a:cs typeface="Microsoft Sans Serif"/>
              </a:rPr>
              <a:t>he</a:t>
            </a:r>
            <a:r>
              <a:rPr sz="2200" spc="5" dirty="0">
                <a:latin typeface="Microsoft Sans Serif"/>
                <a:cs typeface="Microsoft Sans Serif"/>
              </a:rPr>
              <a:t>a</a:t>
            </a:r>
            <a:r>
              <a:rPr sz="2200" spc="-25" dirty="0">
                <a:latin typeface="Microsoft Sans Serif"/>
                <a:cs typeface="Microsoft Sans Serif"/>
              </a:rPr>
              <a:t>l</a:t>
            </a:r>
            <a:r>
              <a:rPr sz="2200" spc="-5" dirty="0">
                <a:latin typeface="Microsoft Sans Serif"/>
                <a:cs typeface="Microsoft Sans Serif"/>
              </a:rPr>
              <a:t>thcare</a:t>
            </a:r>
            <a:r>
              <a:rPr sz="2200" spc="-10" dirty="0">
                <a:latin typeface="Microsoft Sans Serif"/>
                <a:cs typeface="Microsoft Sans Serif"/>
              </a:rPr>
              <a:t> </a:t>
            </a:r>
            <a:r>
              <a:rPr sz="2200" spc="-5" dirty="0">
                <a:latin typeface="Microsoft Sans Serif"/>
                <a:cs typeface="Microsoft Sans Serif"/>
              </a:rPr>
              <a:t>fa</a:t>
            </a:r>
            <a:r>
              <a:rPr sz="2200" spc="15" dirty="0">
                <a:latin typeface="Microsoft Sans Serif"/>
                <a:cs typeface="Microsoft Sans Serif"/>
              </a:rPr>
              <a:t>c</a:t>
            </a:r>
            <a:r>
              <a:rPr sz="2200" dirty="0">
                <a:latin typeface="Microsoft Sans Serif"/>
                <a:cs typeface="Microsoft Sans Serif"/>
              </a:rPr>
              <a:t>il</a:t>
            </a:r>
            <a:r>
              <a:rPr sz="2200" spc="-25" dirty="0">
                <a:latin typeface="Microsoft Sans Serif"/>
                <a:cs typeface="Microsoft Sans Serif"/>
              </a:rPr>
              <a:t>i</a:t>
            </a:r>
            <a:r>
              <a:rPr sz="2200" spc="-5" dirty="0">
                <a:latin typeface="Microsoft Sans Serif"/>
                <a:cs typeface="Microsoft Sans Serif"/>
              </a:rPr>
              <a:t>t</a:t>
            </a:r>
            <a:r>
              <a:rPr sz="2200" spc="-15" dirty="0">
                <a:latin typeface="Microsoft Sans Serif"/>
                <a:cs typeface="Microsoft Sans Serif"/>
              </a:rPr>
              <a:t>y</a:t>
            </a:r>
            <a:r>
              <a:rPr sz="2200" spc="25" dirty="0">
                <a:latin typeface="Microsoft Sans Serif"/>
                <a:cs typeface="Microsoft Sans Serif"/>
              </a:rPr>
              <a:t>.</a:t>
            </a:r>
            <a:r>
              <a:rPr sz="2200" spc="-10" dirty="0">
                <a:latin typeface="Microsoft Sans Serif"/>
                <a:cs typeface="Microsoft Sans Serif"/>
              </a:rPr>
              <a:t> </a:t>
            </a:r>
            <a:endParaRPr sz="2200" dirty="0">
              <a:latin typeface="Microsoft Sans Serif"/>
              <a:cs typeface="Microsoft Sans Serif"/>
            </a:endParaRPr>
          </a:p>
          <a:p>
            <a:pPr marL="802640" lvl="1">
              <a:lnSpc>
                <a:spcPts val="2560"/>
              </a:lnSpc>
              <a:spcBef>
                <a:spcPts val="1680"/>
              </a:spcBef>
            </a:pPr>
            <a:r>
              <a:rPr sz="2200" dirty="0">
                <a:latin typeface="Courier New"/>
                <a:cs typeface="Courier New"/>
              </a:rPr>
              <a:t>o</a:t>
            </a:r>
            <a:r>
              <a:rPr sz="2200" spc="55" dirty="0">
                <a:latin typeface="Courier New"/>
                <a:cs typeface="Courier New"/>
              </a:rPr>
              <a:t> </a:t>
            </a:r>
            <a:r>
              <a:rPr sz="2200" spc="-25" dirty="0">
                <a:latin typeface="Microsoft Sans Serif"/>
                <a:cs typeface="Microsoft Sans Serif"/>
              </a:rPr>
              <a:t>A</a:t>
            </a:r>
            <a:r>
              <a:rPr sz="2200" dirty="0">
                <a:latin typeface="Microsoft Sans Serif"/>
                <a:cs typeface="Microsoft Sans Serif"/>
              </a:rPr>
              <a:t>l</a:t>
            </a:r>
            <a:r>
              <a:rPr sz="2200" spc="-5" dirty="0">
                <a:latin typeface="Microsoft Sans Serif"/>
                <a:cs typeface="Microsoft Sans Serif"/>
              </a:rPr>
              <a:t>l</a:t>
            </a:r>
            <a:r>
              <a:rPr sz="2200" spc="-35" dirty="0">
                <a:latin typeface="Microsoft Sans Serif"/>
                <a:cs typeface="Microsoft Sans Serif"/>
              </a:rPr>
              <a:t>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 stude</a:t>
            </a:r>
            <a:r>
              <a:rPr sz="2200" spc="-15" dirty="0">
                <a:latin typeface="Microsoft Sans Serif"/>
                <a:cs typeface="Microsoft Sans Serif"/>
              </a:rPr>
              <a:t>n</a:t>
            </a:r>
            <a:r>
              <a:rPr sz="2200" spc="-5" dirty="0">
                <a:latin typeface="Microsoft Sans Serif"/>
                <a:cs typeface="Microsoft Sans Serif"/>
              </a:rPr>
              <a:t>t</a:t>
            </a:r>
            <a:r>
              <a:rPr sz="2200" spc="-10" dirty="0">
                <a:latin typeface="Microsoft Sans Serif"/>
                <a:cs typeface="Microsoft Sans Serif"/>
              </a:rPr>
              <a:t>s </a:t>
            </a:r>
            <a:r>
              <a:rPr sz="2200" spc="-25" dirty="0">
                <a:latin typeface="Microsoft Sans Serif"/>
                <a:cs typeface="Microsoft Sans Serif"/>
              </a:rPr>
              <a:t>a</a:t>
            </a:r>
            <a:r>
              <a:rPr sz="2200" dirty="0">
                <a:latin typeface="Microsoft Sans Serif"/>
                <a:cs typeface="Microsoft Sans Serif"/>
              </a:rPr>
              <a:t>r</a:t>
            </a:r>
            <a:r>
              <a:rPr sz="2200" spc="-20" dirty="0">
                <a:latin typeface="Microsoft Sans Serif"/>
                <a:cs typeface="Microsoft Sans Serif"/>
              </a:rPr>
              <a:t>e</a:t>
            </a:r>
            <a:r>
              <a:rPr sz="2200" spc="-5" dirty="0">
                <a:latin typeface="Microsoft Sans Serif"/>
                <a:cs typeface="Microsoft Sans Serif"/>
              </a:rPr>
              <a:t> </a:t>
            </a:r>
            <a:r>
              <a:rPr sz="2200" dirty="0">
                <a:latin typeface="Microsoft Sans Serif"/>
                <a:cs typeface="Microsoft Sans Serif"/>
              </a:rPr>
              <a:t>r</a:t>
            </a:r>
            <a:r>
              <a:rPr sz="2200" spc="-5" dirty="0">
                <a:latin typeface="Microsoft Sans Serif"/>
                <a:cs typeface="Microsoft Sans Serif"/>
              </a:rPr>
              <a:t>eq</a:t>
            </a:r>
            <a:r>
              <a:rPr sz="2200" spc="-10" dirty="0">
                <a:latin typeface="Microsoft Sans Serif"/>
                <a:cs typeface="Microsoft Sans Serif"/>
              </a:rPr>
              <a:t>u</a:t>
            </a:r>
            <a:r>
              <a:rPr sz="2200" spc="-25" dirty="0">
                <a:latin typeface="Microsoft Sans Serif"/>
                <a:cs typeface="Microsoft Sans Serif"/>
              </a:rPr>
              <a:t>i</a:t>
            </a:r>
            <a:r>
              <a:rPr sz="2200" dirty="0">
                <a:latin typeface="Microsoft Sans Serif"/>
                <a:cs typeface="Microsoft Sans Serif"/>
              </a:rPr>
              <a:t>r</a:t>
            </a:r>
            <a:r>
              <a:rPr sz="2200" spc="-5" dirty="0">
                <a:latin typeface="Microsoft Sans Serif"/>
                <a:cs typeface="Microsoft Sans Serif"/>
              </a:rPr>
              <a:t>e</a:t>
            </a:r>
            <a:r>
              <a:rPr sz="2200" spc="15" dirty="0">
                <a:latin typeface="Microsoft Sans Serif"/>
                <a:cs typeface="Microsoft Sans Serif"/>
              </a:rPr>
              <a:t>d</a:t>
            </a:r>
            <a:r>
              <a:rPr sz="2200" spc="0"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 </a:t>
            </a:r>
            <a:r>
              <a:rPr sz="2200" dirty="0">
                <a:latin typeface="Microsoft Sans Serif"/>
                <a:cs typeface="Microsoft Sans Serif"/>
              </a:rPr>
              <a:t>suc</a:t>
            </a:r>
            <a:r>
              <a:rPr sz="2200" spc="15" dirty="0">
                <a:latin typeface="Microsoft Sans Serif"/>
                <a:cs typeface="Microsoft Sans Serif"/>
              </a:rPr>
              <a:t>c</a:t>
            </a:r>
            <a:r>
              <a:rPr sz="2200" spc="-5" dirty="0">
                <a:latin typeface="Microsoft Sans Serif"/>
                <a:cs typeface="Microsoft Sans Serif"/>
              </a:rPr>
              <a:t>essful</a:t>
            </a:r>
            <a:r>
              <a:rPr sz="2200" spc="-25" dirty="0">
                <a:latin typeface="Microsoft Sans Serif"/>
                <a:cs typeface="Microsoft Sans Serif"/>
              </a:rPr>
              <a:t>l</a:t>
            </a:r>
            <a:r>
              <a:rPr sz="2200" spc="15" dirty="0">
                <a:latin typeface="Microsoft Sans Serif"/>
                <a:cs typeface="Microsoft Sans Serif"/>
              </a:rPr>
              <a:t>y</a:t>
            </a:r>
            <a:r>
              <a:rPr sz="2200" spc="-10" dirty="0">
                <a:latin typeface="Microsoft Sans Serif"/>
                <a:cs typeface="Microsoft Sans Serif"/>
              </a:rPr>
              <a:t> c</a:t>
            </a:r>
            <a:r>
              <a:rPr sz="2200" spc="-25" dirty="0">
                <a:latin typeface="Microsoft Sans Serif"/>
                <a:cs typeface="Microsoft Sans Serif"/>
              </a:rPr>
              <a:t>o</a:t>
            </a:r>
            <a:r>
              <a:rPr sz="2200" dirty="0">
                <a:latin typeface="Microsoft Sans Serif"/>
                <a:cs typeface="Microsoft Sans Serif"/>
              </a:rPr>
              <a:t>m</a:t>
            </a:r>
            <a:r>
              <a:rPr sz="2200" spc="15" dirty="0">
                <a:latin typeface="Microsoft Sans Serif"/>
                <a:cs typeface="Microsoft Sans Serif"/>
              </a:rPr>
              <a:t>p</a:t>
            </a:r>
            <a:r>
              <a:rPr sz="2200" spc="-25" dirty="0">
                <a:latin typeface="Microsoft Sans Serif"/>
                <a:cs typeface="Microsoft Sans Serif"/>
              </a:rPr>
              <a:t>l</a:t>
            </a:r>
            <a:r>
              <a:rPr sz="2200" spc="-5" dirty="0">
                <a:latin typeface="Microsoft Sans Serif"/>
                <a:cs typeface="Microsoft Sans Serif"/>
              </a:rPr>
              <a:t>et</a:t>
            </a:r>
            <a:r>
              <a:rPr sz="2200" spc="15" dirty="0">
                <a:latin typeface="Microsoft Sans Serif"/>
                <a:cs typeface="Microsoft Sans Serif"/>
              </a:rPr>
              <a:t>e</a:t>
            </a:r>
            <a:r>
              <a:rPr sz="2200" spc="-35" dirty="0">
                <a:latin typeface="Microsoft Sans Serif"/>
                <a:cs typeface="Microsoft Sans Serif"/>
              </a:rPr>
              <a:t> </a:t>
            </a:r>
            <a:r>
              <a:rPr sz="2200" spc="-5" dirty="0">
                <a:latin typeface="Microsoft Sans Serif"/>
                <a:cs typeface="Microsoft Sans Serif"/>
              </a:rPr>
              <a:t>t</a:t>
            </a:r>
            <a:r>
              <a:rPr sz="2200" spc="-10" dirty="0">
                <a:latin typeface="Microsoft Sans Serif"/>
                <a:cs typeface="Microsoft Sans Serif"/>
              </a:rPr>
              <a:t>w</a:t>
            </a:r>
            <a:r>
              <a:rPr sz="2200" spc="15" dirty="0">
                <a:latin typeface="Microsoft Sans Serif"/>
                <a:cs typeface="Microsoft Sans Serif"/>
              </a:rPr>
              <a:t>o</a:t>
            </a:r>
            <a:r>
              <a:rPr sz="2200" spc="-10" dirty="0">
                <a:latin typeface="Microsoft Sans Serif"/>
                <a:cs typeface="Microsoft Sans Serif"/>
              </a:rPr>
              <a:t> </a:t>
            </a:r>
            <a:endParaRPr sz="2200" dirty="0">
              <a:latin typeface="Microsoft Sans Serif"/>
              <a:cs typeface="Microsoft Sans Serif"/>
            </a:endParaRPr>
          </a:p>
          <a:p>
            <a:pPr marL="1144905" lvl="1">
              <a:lnSpc>
                <a:spcPts val="2680"/>
              </a:lnSpc>
            </a:pPr>
            <a:r>
              <a:rPr sz="2300" u="heavy" spc="-95" dirty="0">
                <a:latin typeface="Microsoft Sans Serif"/>
                <a:cs typeface="Microsoft Sans Serif"/>
              </a:rPr>
              <a:t>NO</a:t>
            </a:r>
            <a:r>
              <a:rPr sz="2300" u="heavy" spc="-80" dirty="0">
                <a:latin typeface="Microsoft Sans Serif"/>
                <a:cs typeface="Microsoft Sans Serif"/>
              </a:rPr>
              <a:t>N</a:t>
            </a:r>
            <a:r>
              <a:rPr sz="2300" u="heavy" spc="-55" dirty="0">
                <a:latin typeface="Microsoft Sans Serif"/>
                <a:cs typeface="Microsoft Sans Serif"/>
              </a:rPr>
              <a:t>-</a:t>
            </a:r>
            <a:r>
              <a:rPr sz="2300" u="heavy" spc="-85" dirty="0">
                <a:latin typeface="Microsoft Sans Serif"/>
                <a:cs typeface="Microsoft Sans Serif"/>
              </a:rPr>
              <a:t>PA</a:t>
            </a:r>
            <a:r>
              <a:rPr sz="2300" u="heavy" spc="-40" dirty="0">
                <a:latin typeface="Microsoft Sans Serif"/>
                <a:cs typeface="Microsoft Sans Serif"/>
              </a:rPr>
              <a:t>I</a:t>
            </a:r>
            <a:r>
              <a:rPr sz="2300" u="heavy" spc="-80" dirty="0">
                <a:latin typeface="Microsoft Sans Serif"/>
                <a:cs typeface="Microsoft Sans Serif"/>
              </a:rPr>
              <a:t>D</a:t>
            </a:r>
            <a:r>
              <a:rPr sz="2300" spc="-40" dirty="0">
                <a:latin typeface="Microsoft Sans Serif"/>
                <a:cs typeface="Microsoft Sans Serif"/>
              </a:rPr>
              <a:t> </a:t>
            </a:r>
            <a:r>
              <a:rPr sz="2200" dirty="0">
                <a:latin typeface="Microsoft Sans Serif"/>
                <a:cs typeface="Microsoft Sans Serif"/>
              </a:rPr>
              <a:t>cl</a:t>
            </a:r>
            <a:r>
              <a:rPr sz="2200" spc="-25" dirty="0">
                <a:latin typeface="Microsoft Sans Serif"/>
                <a:cs typeface="Microsoft Sans Serif"/>
              </a:rPr>
              <a:t>i</a:t>
            </a:r>
            <a:r>
              <a:rPr sz="2200" spc="15" dirty="0">
                <a:latin typeface="Microsoft Sans Serif"/>
                <a:cs typeface="Microsoft Sans Serif"/>
              </a:rPr>
              <a:t>n</a:t>
            </a:r>
            <a:r>
              <a:rPr sz="2200" spc="-25" dirty="0">
                <a:latin typeface="Microsoft Sans Serif"/>
                <a:cs typeface="Microsoft Sans Serif"/>
              </a:rPr>
              <a:t>i</a:t>
            </a:r>
            <a:r>
              <a:rPr sz="2200" dirty="0">
                <a:latin typeface="Microsoft Sans Serif"/>
                <a:cs typeface="Microsoft Sans Serif"/>
              </a:rPr>
              <a:t>c</a:t>
            </a:r>
            <a:r>
              <a:rPr sz="2200" spc="15" dirty="0">
                <a:latin typeface="Microsoft Sans Serif"/>
                <a:cs typeface="Microsoft Sans Serif"/>
              </a:rPr>
              <a:t>a</a:t>
            </a:r>
            <a:r>
              <a:rPr sz="2200" dirty="0">
                <a:latin typeface="Microsoft Sans Serif"/>
                <a:cs typeface="Microsoft Sans Serif"/>
              </a:rPr>
              <a:t>l</a:t>
            </a:r>
            <a:r>
              <a:rPr sz="2200" spc="-35" dirty="0">
                <a:latin typeface="Microsoft Sans Serif"/>
                <a:cs typeface="Microsoft Sans Serif"/>
              </a:rPr>
              <a:t> </a:t>
            </a:r>
            <a:r>
              <a:rPr sz="2200" spc="-5" dirty="0">
                <a:latin typeface="Microsoft Sans Serif"/>
                <a:cs typeface="Microsoft Sans Serif"/>
              </a:rPr>
              <a:t>prac</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ces</a:t>
            </a:r>
            <a:r>
              <a:rPr sz="2200" spc="20" dirty="0">
                <a:latin typeface="Microsoft Sans Serif"/>
                <a:cs typeface="Microsoft Sans Serif"/>
              </a:rPr>
              <a:t>.</a:t>
            </a:r>
            <a:r>
              <a:rPr sz="3300" spc="-15" baseline="2525" dirty="0">
                <a:latin typeface="Microsoft Sans Serif"/>
                <a:cs typeface="Microsoft Sans Serif"/>
              </a:rPr>
              <a:t> </a:t>
            </a:r>
            <a:endParaRPr sz="3300" baseline="2525" dirty="0">
              <a:latin typeface="Microsoft Sans Serif"/>
              <a:cs typeface="Microsoft Sans Serif"/>
            </a:endParaRPr>
          </a:p>
          <a:p>
            <a:pPr marL="1144905" marR="318135" lvl="1" indent="-342900">
              <a:spcBef>
                <a:spcPts val="459"/>
              </a:spcBef>
            </a:pPr>
            <a:r>
              <a:rPr sz="2300" dirty="0">
                <a:latin typeface="Courier New"/>
                <a:cs typeface="Courier New"/>
              </a:rPr>
              <a:t>o</a:t>
            </a:r>
            <a:r>
              <a:rPr sz="2300" spc="-65" dirty="0">
                <a:latin typeface="Courier New"/>
                <a:cs typeface="Courier New"/>
              </a:rPr>
              <a:t> </a:t>
            </a:r>
            <a:r>
              <a:rPr sz="2200" spc="-25" dirty="0">
                <a:latin typeface="Microsoft Sans Serif"/>
                <a:cs typeface="Microsoft Sans Serif"/>
              </a:rPr>
              <a:t>A</a:t>
            </a:r>
            <a:r>
              <a:rPr sz="2200" dirty="0">
                <a:latin typeface="Microsoft Sans Serif"/>
                <a:cs typeface="Microsoft Sans Serif"/>
              </a:rPr>
              <a:t>l</a:t>
            </a:r>
            <a:r>
              <a:rPr sz="2200" spc="-5" dirty="0">
                <a:latin typeface="Microsoft Sans Serif"/>
                <a:cs typeface="Microsoft Sans Serif"/>
              </a:rPr>
              <a:t>l</a:t>
            </a:r>
            <a:r>
              <a:rPr sz="2200" spc="-35" dirty="0">
                <a:latin typeface="Microsoft Sans Serif"/>
                <a:cs typeface="Microsoft Sans Serif"/>
              </a:rPr>
              <a:t> </a:t>
            </a:r>
            <a:r>
              <a:rPr sz="2200" spc="5" dirty="0">
                <a:latin typeface="Microsoft Sans Serif"/>
                <a:cs typeface="Microsoft Sans Serif"/>
              </a:rPr>
              <a:t>C</a:t>
            </a:r>
            <a:r>
              <a:rPr sz="2200" spc="-10" dirty="0">
                <a:latin typeface="Microsoft Sans Serif"/>
                <a:cs typeface="Microsoft Sans Serif"/>
              </a:rPr>
              <a:t>D</a:t>
            </a:r>
            <a:r>
              <a:rPr sz="2200" spc="5" dirty="0">
                <a:latin typeface="Microsoft Sans Serif"/>
                <a:cs typeface="Microsoft Sans Serif"/>
              </a:rPr>
              <a:t>C</a:t>
            </a:r>
            <a:r>
              <a:rPr sz="2200" dirty="0">
                <a:latin typeface="Microsoft Sans Serif"/>
                <a:cs typeface="Microsoft Sans Serif"/>
              </a:rPr>
              <a:t> stude</a:t>
            </a:r>
            <a:r>
              <a:rPr sz="2200" spc="-15" dirty="0">
                <a:latin typeface="Microsoft Sans Serif"/>
                <a:cs typeface="Microsoft Sans Serif"/>
              </a:rPr>
              <a:t>n</a:t>
            </a:r>
            <a:r>
              <a:rPr sz="2200" spc="-5" dirty="0">
                <a:latin typeface="Microsoft Sans Serif"/>
                <a:cs typeface="Microsoft Sans Serif"/>
              </a:rPr>
              <a:t>t</a:t>
            </a:r>
            <a:r>
              <a:rPr sz="2200" spc="-10" dirty="0">
                <a:latin typeface="Microsoft Sans Serif"/>
                <a:cs typeface="Microsoft Sans Serif"/>
              </a:rPr>
              <a:t>s </a:t>
            </a:r>
            <a:r>
              <a:rPr sz="2200" spc="-25" dirty="0">
                <a:latin typeface="Microsoft Sans Serif"/>
                <a:cs typeface="Microsoft Sans Serif"/>
              </a:rPr>
              <a:t>a</a:t>
            </a:r>
            <a:r>
              <a:rPr sz="2200" dirty="0">
                <a:latin typeface="Microsoft Sans Serif"/>
                <a:cs typeface="Microsoft Sans Serif"/>
              </a:rPr>
              <a:t>r</a:t>
            </a:r>
            <a:r>
              <a:rPr sz="2200" spc="10" dirty="0">
                <a:latin typeface="Microsoft Sans Serif"/>
                <a:cs typeface="Microsoft Sans Serif"/>
              </a:rPr>
              <a:t>e</a:t>
            </a:r>
            <a:r>
              <a:rPr sz="2200" spc="0" dirty="0">
                <a:latin typeface="Microsoft Sans Serif"/>
                <a:cs typeface="Microsoft Sans Serif"/>
              </a:rPr>
              <a:t> </a:t>
            </a:r>
            <a:r>
              <a:rPr sz="2200" dirty="0">
                <a:latin typeface="Microsoft Sans Serif"/>
                <a:cs typeface="Microsoft Sans Serif"/>
              </a:rPr>
              <a:t>r</a:t>
            </a:r>
            <a:r>
              <a:rPr sz="2200" spc="-5" dirty="0">
                <a:latin typeface="Microsoft Sans Serif"/>
                <a:cs typeface="Microsoft Sans Serif"/>
              </a:rPr>
              <a:t>eq</a:t>
            </a:r>
            <a:r>
              <a:rPr sz="2200" spc="-10" dirty="0">
                <a:latin typeface="Microsoft Sans Serif"/>
                <a:cs typeface="Microsoft Sans Serif"/>
              </a:rPr>
              <a:t>u</a:t>
            </a:r>
            <a:r>
              <a:rPr sz="2200" spc="-25" dirty="0">
                <a:latin typeface="Microsoft Sans Serif"/>
                <a:cs typeface="Microsoft Sans Serif"/>
              </a:rPr>
              <a:t>i</a:t>
            </a:r>
            <a:r>
              <a:rPr sz="2200" dirty="0">
                <a:latin typeface="Microsoft Sans Serif"/>
                <a:cs typeface="Microsoft Sans Serif"/>
              </a:rPr>
              <a:t>r</a:t>
            </a:r>
            <a:r>
              <a:rPr sz="2200" spc="-5" dirty="0">
                <a:latin typeface="Microsoft Sans Serif"/>
                <a:cs typeface="Microsoft Sans Serif"/>
              </a:rPr>
              <a:t>e</a:t>
            </a:r>
            <a:r>
              <a:rPr sz="2200" dirty="0">
                <a:latin typeface="Microsoft Sans Serif"/>
                <a:cs typeface="Microsoft Sans Serif"/>
              </a:rPr>
              <a:t>d</a:t>
            </a:r>
            <a:r>
              <a:rPr sz="2200" spc="0"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 </a:t>
            </a:r>
            <a:r>
              <a:rPr sz="2200" dirty="0">
                <a:latin typeface="Microsoft Sans Serif"/>
                <a:cs typeface="Microsoft Sans Serif"/>
              </a:rPr>
              <a:t>com</a:t>
            </a:r>
            <a:r>
              <a:rPr sz="2200" spc="15" dirty="0">
                <a:latin typeface="Microsoft Sans Serif"/>
                <a:cs typeface="Microsoft Sans Serif"/>
              </a:rPr>
              <a:t>p</a:t>
            </a:r>
            <a:r>
              <a:rPr sz="2200" dirty="0">
                <a:latin typeface="Microsoft Sans Serif"/>
                <a:cs typeface="Microsoft Sans Serif"/>
              </a:rPr>
              <a:t>l</a:t>
            </a:r>
            <a:r>
              <a:rPr sz="2200" spc="10" dirty="0">
                <a:latin typeface="Microsoft Sans Serif"/>
                <a:cs typeface="Microsoft Sans Serif"/>
              </a:rPr>
              <a:t>e</a:t>
            </a:r>
            <a:r>
              <a:rPr sz="2200" spc="-5" dirty="0">
                <a:latin typeface="Microsoft Sans Serif"/>
                <a:cs typeface="Microsoft Sans Serif"/>
              </a:rPr>
              <a:t>t</a:t>
            </a:r>
            <a:r>
              <a:rPr sz="2200" spc="-20" dirty="0">
                <a:latin typeface="Microsoft Sans Serif"/>
                <a:cs typeface="Microsoft Sans Serif"/>
              </a:rPr>
              <a:t>e </a:t>
            </a:r>
            <a:r>
              <a:rPr sz="2200" spc="-5" dirty="0">
                <a:latin typeface="Microsoft Sans Serif"/>
                <a:cs typeface="Microsoft Sans Serif"/>
              </a:rPr>
              <a:t>on</a:t>
            </a:r>
            <a:r>
              <a:rPr sz="2200" spc="-10" dirty="0">
                <a:latin typeface="Microsoft Sans Serif"/>
                <a:cs typeface="Microsoft Sans Serif"/>
              </a:rPr>
              <a:t>e</a:t>
            </a:r>
            <a:r>
              <a:rPr sz="2200" spc="-5" dirty="0">
                <a:latin typeface="Microsoft Sans Serif"/>
                <a:cs typeface="Microsoft Sans Serif"/>
              </a:rPr>
              <a:t> </a:t>
            </a:r>
            <a:r>
              <a:rPr sz="2300" u="heavy" spc="-5" dirty="0">
                <a:latin typeface="Microsoft Sans Serif"/>
                <a:cs typeface="Microsoft Sans Serif"/>
              </a:rPr>
              <a:t>N</a:t>
            </a:r>
            <a:r>
              <a:rPr sz="2300" u="heavy" spc="-10" dirty="0">
                <a:latin typeface="Microsoft Sans Serif"/>
                <a:cs typeface="Microsoft Sans Serif"/>
              </a:rPr>
              <a:t>O</a:t>
            </a:r>
            <a:r>
              <a:rPr sz="2300" u="heavy" spc="20" dirty="0">
                <a:latin typeface="Microsoft Sans Serif"/>
                <a:cs typeface="Microsoft Sans Serif"/>
              </a:rPr>
              <a:t>N</a:t>
            </a:r>
            <a:r>
              <a:rPr sz="2300" u="heavy" spc="-10" dirty="0">
                <a:latin typeface="Microsoft Sans Serif"/>
                <a:cs typeface="Microsoft Sans Serif"/>
              </a:rPr>
              <a:t>-</a:t>
            </a:r>
            <a:r>
              <a:rPr sz="2300" u="heavy" spc="-20" dirty="0">
                <a:latin typeface="Microsoft Sans Serif"/>
                <a:cs typeface="Microsoft Sans Serif"/>
              </a:rPr>
              <a:t>P</a:t>
            </a:r>
            <a:r>
              <a:rPr sz="2300" u="heavy" spc="-15" dirty="0">
                <a:latin typeface="Microsoft Sans Serif"/>
                <a:cs typeface="Microsoft Sans Serif"/>
              </a:rPr>
              <a:t>A</a:t>
            </a:r>
            <a:r>
              <a:rPr sz="2300" u="heavy" dirty="0">
                <a:latin typeface="Microsoft Sans Serif"/>
                <a:cs typeface="Microsoft Sans Serif"/>
              </a:rPr>
              <a:t>I</a:t>
            </a:r>
            <a:r>
              <a:rPr sz="2300" u="heavy" spc="5" dirty="0">
                <a:latin typeface="Microsoft Sans Serif"/>
                <a:cs typeface="Microsoft Sans Serif"/>
              </a:rPr>
              <a:t>D</a:t>
            </a:r>
            <a:r>
              <a:rPr sz="2300" spc="-10" dirty="0">
                <a:latin typeface="Microsoft Sans Serif"/>
                <a:cs typeface="Microsoft Sans Serif"/>
              </a:rPr>
              <a:t> </a:t>
            </a:r>
            <a:r>
              <a:rPr sz="2200" spc="-15" dirty="0">
                <a:latin typeface="Microsoft Sans Serif"/>
                <a:cs typeface="Microsoft Sans Serif"/>
              </a:rPr>
              <a:t>O</a:t>
            </a:r>
            <a:r>
              <a:rPr sz="2200" spc="-20" dirty="0">
                <a:latin typeface="Microsoft Sans Serif"/>
                <a:cs typeface="Microsoft Sans Serif"/>
              </a:rPr>
              <a:t>n</a:t>
            </a:r>
            <a:r>
              <a:rPr sz="2200" spc="5" dirty="0">
                <a:latin typeface="Microsoft Sans Serif"/>
                <a:cs typeface="Microsoft Sans Serif"/>
              </a:rPr>
              <a:t>-</a:t>
            </a:r>
            <a:r>
              <a:rPr sz="2200" spc="-25" dirty="0">
                <a:latin typeface="Microsoft Sans Serif"/>
                <a:cs typeface="Microsoft Sans Serif"/>
              </a:rPr>
              <a:t>Si</a:t>
            </a:r>
            <a:r>
              <a:rPr sz="2200" spc="-5" dirty="0">
                <a:latin typeface="Microsoft Sans Serif"/>
                <a:cs typeface="Microsoft Sans Serif"/>
              </a:rPr>
              <a:t>t</a:t>
            </a:r>
            <a:r>
              <a:rPr sz="2200" spc="-15" dirty="0">
                <a:latin typeface="Microsoft Sans Serif"/>
                <a:cs typeface="Microsoft Sans Serif"/>
              </a:rPr>
              <a:t>e </a:t>
            </a:r>
            <a:r>
              <a:rPr sz="2200" spc="15" dirty="0">
                <a:latin typeface="Microsoft Sans Serif"/>
                <a:cs typeface="Microsoft Sans Serif"/>
              </a:rPr>
              <a:t>c</a:t>
            </a:r>
            <a:r>
              <a:rPr sz="2200" dirty="0">
                <a:latin typeface="Microsoft Sans Serif"/>
                <a:cs typeface="Microsoft Sans Serif"/>
              </a:rPr>
              <a:t>l</a:t>
            </a:r>
            <a:r>
              <a:rPr sz="2200" spc="-25" dirty="0">
                <a:latin typeface="Microsoft Sans Serif"/>
                <a:cs typeface="Microsoft Sans Serif"/>
              </a:rPr>
              <a:t>i</a:t>
            </a:r>
            <a:r>
              <a:rPr sz="2200" spc="15" dirty="0">
                <a:latin typeface="Microsoft Sans Serif"/>
                <a:cs typeface="Microsoft Sans Serif"/>
              </a:rPr>
              <a:t>n</a:t>
            </a:r>
            <a:r>
              <a:rPr sz="2200" spc="-25" dirty="0">
                <a:latin typeface="Microsoft Sans Serif"/>
                <a:cs typeface="Microsoft Sans Serif"/>
              </a:rPr>
              <a:t>i</a:t>
            </a:r>
            <a:r>
              <a:rPr sz="2200" dirty="0">
                <a:latin typeface="Microsoft Sans Serif"/>
                <a:cs typeface="Microsoft Sans Serif"/>
              </a:rPr>
              <a:t>c</a:t>
            </a:r>
            <a:r>
              <a:rPr sz="2200" spc="15" dirty="0">
                <a:latin typeface="Microsoft Sans Serif"/>
                <a:cs typeface="Microsoft Sans Serif"/>
              </a:rPr>
              <a:t>a</a:t>
            </a:r>
            <a:r>
              <a:rPr sz="2200" spc="-5" dirty="0">
                <a:latin typeface="Microsoft Sans Serif"/>
                <a:cs typeface="Microsoft Sans Serif"/>
              </a:rPr>
              <a:t>l</a:t>
            </a:r>
            <a:r>
              <a:rPr sz="2200" spc="-20" dirty="0">
                <a:latin typeface="Microsoft Sans Serif"/>
                <a:cs typeface="Microsoft Sans Serif"/>
              </a:rPr>
              <a:t> </a:t>
            </a:r>
            <a:r>
              <a:rPr sz="2200" spc="-5" dirty="0">
                <a:latin typeface="Microsoft Sans Serif"/>
                <a:cs typeface="Microsoft Sans Serif"/>
              </a:rPr>
              <a:t>prac</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ce</a:t>
            </a:r>
            <a:r>
              <a:rPr sz="2200" spc="25" dirty="0">
                <a:latin typeface="Microsoft Sans Serif"/>
                <a:cs typeface="Microsoft Sans Serif"/>
              </a:rPr>
              <a:t>.</a:t>
            </a:r>
            <a:r>
              <a:rPr sz="3300" spc="-15" baseline="2525" dirty="0">
                <a:latin typeface="Microsoft Sans Serif"/>
                <a:cs typeface="Microsoft Sans Serif"/>
              </a:rPr>
              <a:t> </a:t>
            </a:r>
            <a:endParaRPr sz="3300" baseline="2525" dirty="0">
              <a:latin typeface="Microsoft Sans Serif"/>
              <a:cs typeface="Microsoft Sans Serif"/>
            </a:endParaRPr>
          </a:p>
          <a:p>
            <a:pPr marL="355600" marR="5080" indent="-342900">
              <a:lnSpc>
                <a:spcPct val="99700"/>
              </a:lnSpc>
              <a:spcBef>
                <a:spcPts val="1664"/>
              </a:spcBef>
              <a:buFont typeface="Wingdings"/>
              <a:buChar char=""/>
              <a:tabLst>
                <a:tab pos="355600" algn="l"/>
              </a:tabLst>
            </a:pPr>
            <a:r>
              <a:rPr sz="2200" spc="-15" dirty="0">
                <a:latin typeface="Microsoft Sans Serif"/>
                <a:cs typeface="Microsoft Sans Serif"/>
              </a:rPr>
              <a:t>F</a:t>
            </a:r>
            <a:r>
              <a:rPr sz="2200" spc="-25" dirty="0">
                <a:latin typeface="Microsoft Sans Serif"/>
                <a:cs typeface="Microsoft Sans Serif"/>
              </a:rPr>
              <a:t>o</a:t>
            </a:r>
            <a:r>
              <a:rPr sz="2200" spc="5" dirty="0">
                <a:latin typeface="Microsoft Sans Serif"/>
                <a:cs typeface="Microsoft Sans Serif"/>
              </a:rPr>
              <a:t>r</a:t>
            </a:r>
            <a:r>
              <a:rPr sz="2200" spc="0" dirty="0">
                <a:latin typeface="Microsoft Sans Serif"/>
                <a:cs typeface="Microsoft Sans Serif"/>
              </a:rPr>
              <a:t> </a:t>
            </a:r>
            <a:r>
              <a:rPr sz="2200" dirty="0">
                <a:latin typeface="Microsoft Sans Serif"/>
                <a:cs typeface="Microsoft Sans Serif"/>
              </a:rPr>
              <a:t>m</a:t>
            </a:r>
            <a:r>
              <a:rPr sz="2200" spc="-5" dirty="0">
                <a:latin typeface="Microsoft Sans Serif"/>
                <a:cs typeface="Microsoft Sans Serif"/>
              </a:rPr>
              <a:t>or</a:t>
            </a:r>
            <a:r>
              <a:rPr sz="2200" spc="5" dirty="0">
                <a:latin typeface="Microsoft Sans Serif"/>
                <a:cs typeface="Microsoft Sans Serif"/>
              </a:rPr>
              <a:t>e</a:t>
            </a:r>
            <a:r>
              <a:rPr sz="2200" spc="0" dirty="0">
                <a:latin typeface="Microsoft Sans Serif"/>
                <a:cs typeface="Microsoft Sans Serif"/>
              </a:rPr>
              <a:t> </a:t>
            </a:r>
            <a:r>
              <a:rPr sz="2200" spc="-25" dirty="0">
                <a:latin typeface="Microsoft Sans Serif"/>
                <a:cs typeface="Microsoft Sans Serif"/>
              </a:rPr>
              <a:t>i</a:t>
            </a:r>
            <a:r>
              <a:rPr sz="2200" spc="-5" dirty="0">
                <a:latin typeface="Microsoft Sans Serif"/>
                <a:cs typeface="Microsoft Sans Serif"/>
              </a:rPr>
              <a:t>nfo</a:t>
            </a:r>
            <a:r>
              <a:rPr sz="2200" spc="5" dirty="0">
                <a:latin typeface="Microsoft Sans Serif"/>
                <a:cs typeface="Microsoft Sans Serif"/>
              </a:rPr>
              <a:t>r</a:t>
            </a:r>
            <a:r>
              <a:rPr sz="2200" dirty="0">
                <a:latin typeface="Microsoft Sans Serif"/>
                <a:cs typeface="Microsoft Sans Serif"/>
              </a:rPr>
              <a:t>m</a:t>
            </a:r>
            <a:r>
              <a:rPr sz="2200" spc="-20" dirty="0">
                <a:latin typeface="Microsoft Sans Serif"/>
                <a:cs typeface="Microsoft Sans Serif"/>
              </a:rPr>
              <a:t>a</a:t>
            </a:r>
            <a:r>
              <a:rPr sz="2200" spc="-25" dirty="0">
                <a:latin typeface="Microsoft Sans Serif"/>
                <a:cs typeface="Microsoft Sans Serif"/>
              </a:rPr>
              <a:t>ti</a:t>
            </a:r>
            <a:r>
              <a:rPr sz="2200" spc="-5" dirty="0">
                <a:latin typeface="Microsoft Sans Serif"/>
                <a:cs typeface="Microsoft Sans Serif"/>
              </a:rPr>
              <a:t>o</a:t>
            </a:r>
            <a:r>
              <a:rPr sz="2200" dirty="0">
                <a:latin typeface="Microsoft Sans Serif"/>
                <a:cs typeface="Microsoft Sans Serif"/>
              </a:rPr>
              <a:t>n</a:t>
            </a:r>
            <a:r>
              <a:rPr sz="2200" spc="0" dirty="0">
                <a:latin typeface="Microsoft Sans Serif"/>
                <a:cs typeface="Microsoft Sans Serif"/>
              </a:rPr>
              <a:t> </a:t>
            </a:r>
            <a:r>
              <a:rPr sz="2200" dirty="0">
                <a:latin typeface="Microsoft Sans Serif"/>
                <a:cs typeface="Microsoft Sans Serif"/>
              </a:rPr>
              <a:t>r</a:t>
            </a:r>
            <a:r>
              <a:rPr sz="2200" spc="-5" dirty="0">
                <a:latin typeface="Microsoft Sans Serif"/>
                <a:cs typeface="Microsoft Sans Serif"/>
              </a:rPr>
              <a:t>eg</a:t>
            </a:r>
            <a:r>
              <a:rPr sz="2200" spc="-10" dirty="0">
                <a:latin typeface="Microsoft Sans Serif"/>
                <a:cs typeface="Microsoft Sans Serif"/>
              </a:rPr>
              <a:t>a</a:t>
            </a:r>
            <a:r>
              <a:rPr sz="2200" dirty="0">
                <a:latin typeface="Microsoft Sans Serif"/>
                <a:cs typeface="Microsoft Sans Serif"/>
              </a:rPr>
              <a:t>r</a:t>
            </a:r>
            <a:r>
              <a:rPr sz="2200" spc="15" dirty="0">
                <a:latin typeface="Microsoft Sans Serif"/>
                <a:cs typeface="Microsoft Sans Serif"/>
              </a:rPr>
              <a:t>d</a:t>
            </a:r>
            <a:r>
              <a:rPr sz="2200" spc="-25" dirty="0">
                <a:latin typeface="Microsoft Sans Serif"/>
                <a:cs typeface="Microsoft Sans Serif"/>
              </a:rPr>
              <a:t>i</a:t>
            </a:r>
            <a:r>
              <a:rPr sz="2200" spc="15" dirty="0">
                <a:latin typeface="Microsoft Sans Serif"/>
                <a:cs typeface="Microsoft Sans Serif"/>
              </a:rPr>
              <a:t>n</a:t>
            </a:r>
            <a:r>
              <a:rPr sz="2200" spc="5" dirty="0">
                <a:latin typeface="Microsoft Sans Serif"/>
                <a:cs typeface="Microsoft Sans Serif"/>
              </a:rPr>
              <a:t>g</a:t>
            </a:r>
            <a:r>
              <a:rPr sz="2200" spc="0" dirty="0">
                <a:latin typeface="Microsoft Sans Serif"/>
                <a:cs typeface="Microsoft Sans Serif"/>
              </a:rPr>
              <a:t> </a:t>
            </a:r>
            <a:r>
              <a:rPr sz="2200" dirty="0">
                <a:latin typeface="Microsoft Sans Serif"/>
                <a:cs typeface="Microsoft Sans Serif"/>
              </a:rPr>
              <a:t>cli</a:t>
            </a:r>
            <a:r>
              <a:rPr sz="2200" spc="10" dirty="0">
                <a:latin typeface="Microsoft Sans Serif"/>
                <a:cs typeface="Microsoft Sans Serif"/>
              </a:rPr>
              <a:t>n</a:t>
            </a:r>
            <a:r>
              <a:rPr sz="2200" spc="-25" dirty="0">
                <a:latin typeface="Microsoft Sans Serif"/>
                <a:cs typeface="Microsoft Sans Serif"/>
              </a:rPr>
              <a:t>i</a:t>
            </a:r>
            <a:r>
              <a:rPr sz="2200" dirty="0">
                <a:latin typeface="Microsoft Sans Serif"/>
                <a:cs typeface="Microsoft Sans Serif"/>
              </a:rPr>
              <a:t>c</a:t>
            </a:r>
            <a:r>
              <a:rPr sz="2200" spc="15" dirty="0">
                <a:latin typeface="Microsoft Sans Serif"/>
                <a:cs typeface="Microsoft Sans Serif"/>
              </a:rPr>
              <a:t>a</a:t>
            </a:r>
            <a:r>
              <a:rPr sz="2200" dirty="0">
                <a:latin typeface="Microsoft Sans Serif"/>
                <a:cs typeface="Microsoft Sans Serif"/>
              </a:rPr>
              <a:t>l</a:t>
            </a:r>
            <a:r>
              <a:rPr sz="2200" spc="-35" dirty="0">
                <a:latin typeface="Microsoft Sans Serif"/>
                <a:cs typeface="Microsoft Sans Serif"/>
              </a:rPr>
              <a:t> </a:t>
            </a:r>
            <a:r>
              <a:rPr sz="2200" spc="-5" dirty="0">
                <a:latin typeface="Microsoft Sans Serif"/>
                <a:cs typeface="Microsoft Sans Serif"/>
              </a:rPr>
              <a:t>prac</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ces</a:t>
            </a:r>
            <a:r>
              <a:rPr sz="2200" spc="20" dirty="0">
                <a:latin typeface="Microsoft Sans Serif"/>
                <a:cs typeface="Microsoft Sans Serif"/>
              </a:rPr>
              <a:t>,</a:t>
            </a:r>
            <a:r>
              <a:rPr sz="2200" spc="-40" dirty="0">
                <a:latin typeface="Microsoft Sans Serif"/>
                <a:cs typeface="Microsoft Sans Serif"/>
              </a:rPr>
              <a:t> </a:t>
            </a:r>
            <a:r>
              <a:rPr sz="2200" spc="15" dirty="0">
                <a:latin typeface="Microsoft Sans Serif"/>
                <a:cs typeface="Microsoft Sans Serif"/>
              </a:rPr>
              <a:t>p</a:t>
            </a:r>
            <a:r>
              <a:rPr sz="2200" spc="-25" dirty="0">
                <a:latin typeface="Microsoft Sans Serif"/>
                <a:cs typeface="Microsoft Sans Serif"/>
              </a:rPr>
              <a:t>l</a:t>
            </a:r>
            <a:r>
              <a:rPr sz="2200" spc="-5" dirty="0">
                <a:latin typeface="Microsoft Sans Serif"/>
                <a:cs typeface="Microsoft Sans Serif"/>
              </a:rPr>
              <a:t>ease</a:t>
            </a:r>
            <a:r>
              <a:rPr sz="2200" spc="0" dirty="0">
                <a:latin typeface="Microsoft Sans Serif"/>
                <a:cs typeface="Microsoft Sans Serif"/>
              </a:rPr>
              <a:t> </a:t>
            </a:r>
            <a:r>
              <a:rPr sz="2200" dirty="0">
                <a:latin typeface="Microsoft Sans Serif"/>
                <a:cs typeface="Microsoft Sans Serif"/>
              </a:rPr>
              <a:t>c</a:t>
            </a:r>
            <a:r>
              <a:rPr sz="2200" spc="15" dirty="0">
                <a:latin typeface="Microsoft Sans Serif"/>
                <a:cs typeface="Microsoft Sans Serif"/>
              </a:rPr>
              <a:t>o</a:t>
            </a:r>
            <a:r>
              <a:rPr sz="2200" spc="-20" dirty="0">
                <a:latin typeface="Microsoft Sans Serif"/>
                <a:cs typeface="Microsoft Sans Serif"/>
              </a:rPr>
              <a:t>ntac</a:t>
            </a:r>
            <a:r>
              <a:rPr sz="2200" dirty="0">
                <a:latin typeface="Microsoft Sans Serif"/>
                <a:cs typeface="Microsoft Sans Serif"/>
              </a:rPr>
              <a:t>t</a:t>
            </a:r>
            <a:r>
              <a:rPr sz="2200" spc="-10"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he</a:t>
            </a:r>
            <a:r>
              <a:rPr sz="2200" spc="-15" dirty="0">
                <a:latin typeface="Microsoft Sans Serif"/>
                <a:cs typeface="Microsoft Sans Serif"/>
              </a:rPr>
              <a:t>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5" dirty="0">
                <a:latin typeface="Microsoft Sans Serif"/>
                <a:cs typeface="Microsoft Sans Serif"/>
              </a:rPr>
              <a:t>/</a:t>
            </a:r>
            <a:r>
              <a:rPr sz="2200" spc="-10" dirty="0">
                <a:latin typeface="Microsoft Sans Serif"/>
                <a:cs typeface="Microsoft Sans Serif"/>
              </a:rPr>
              <a:t>CD</a:t>
            </a:r>
            <a:r>
              <a:rPr sz="2200" dirty="0">
                <a:latin typeface="Microsoft Sans Serif"/>
                <a:cs typeface="Microsoft Sans Serif"/>
              </a:rPr>
              <a:t>C</a:t>
            </a:r>
            <a:r>
              <a:rPr sz="2200" spc="-15" dirty="0">
                <a:latin typeface="Microsoft Sans Serif"/>
                <a:cs typeface="Microsoft Sans Serif"/>
              </a:rPr>
              <a:t> </a:t>
            </a:r>
            <a:r>
              <a:rPr sz="2200" spc="5" dirty="0">
                <a:latin typeface="Microsoft Sans Serif"/>
                <a:cs typeface="Microsoft Sans Serif"/>
              </a:rPr>
              <a:t>C</a:t>
            </a:r>
            <a:r>
              <a:rPr sz="2200" dirty="0">
                <a:latin typeface="Microsoft Sans Serif"/>
                <a:cs typeface="Microsoft Sans Serif"/>
              </a:rPr>
              <a:t>l</a:t>
            </a:r>
            <a:r>
              <a:rPr sz="2200" spc="-25" dirty="0">
                <a:latin typeface="Microsoft Sans Serif"/>
                <a:cs typeface="Microsoft Sans Serif"/>
              </a:rPr>
              <a:t>i</a:t>
            </a:r>
            <a:r>
              <a:rPr sz="2200" spc="15" dirty="0">
                <a:latin typeface="Microsoft Sans Serif"/>
                <a:cs typeface="Microsoft Sans Serif"/>
              </a:rPr>
              <a:t>n</a:t>
            </a:r>
            <a:r>
              <a:rPr sz="2200" spc="-25" dirty="0">
                <a:latin typeface="Microsoft Sans Serif"/>
                <a:cs typeface="Microsoft Sans Serif"/>
              </a:rPr>
              <a:t>i</a:t>
            </a:r>
            <a:r>
              <a:rPr sz="2200" dirty="0">
                <a:latin typeface="Microsoft Sans Serif"/>
                <a:cs typeface="Microsoft Sans Serif"/>
              </a:rPr>
              <a:t>c</a:t>
            </a:r>
            <a:r>
              <a:rPr sz="2200" spc="15" dirty="0">
                <a:latin typeface="Microsoft Sans Serif"/>
                <a:cs typeface="Microsoft Sans Serif"/>
              </a:rPr>
              <a:t>a</a:t>
            </a:r>
            <a:r>
              <a:rPr sz="2200" spc="-5" dirty="0">
                <a:latin typeface="Microsoft Sans Serif"/>
                <a:cs typeface="Microsoft Sans Serif"/>
              </a:rPr>
              <a:t>l</a:t>
            </a:r>
            <a:r>
              <a:rPr sz="2200" spc="-20" dirty="0">
                <a:latin typeface="Microsoft Sans Serif"/>
                <a:cs typeface="Microsoft Sans Serif"/>
              </a:rPr>
              <a:t> </a:t>
            </a:r>
            <a:r>
              <a:rPr sz="2200" spc="5" dirty="0">
                <a:latin typeface="Microsoft Sans Serif"/>
                <a:cs typeface="Microsoft Sans Serif"/>
              </a:rPr>
              <a:t>C</a:t>
            </a:r>
            <a:r>
              <a:rPr sz="2200" spc="-5" dirty="0">
                <a:latin typeface="Microsoft Sans Serif"/>
                <a:cs typeface="Microsoft Sans Serif"/>
              </a:rPr>
              <a:t>oord</a:t>
            </a:r>
            <a:r>
              <a:rPr sz="2200" spc="-25" dirty="0">
                <a:latin typeface="Microsoft Sans Serif"/>
                <a:cs typeface="Microsoft Sans Serif"/>
              </a:rPr>
              <a:t>i</a:t>
            </a:r>
            <a:r>
              <a:rPr sz="2200" spc="15" dirty="0">
                <a:latin typeface="Microsoft Sans Serif"/>
                <a:cs typeface="Microsoft Sans Serif"/>
              </a:rPr>
              <a:t>n</a:t>
            </a:r>
            <a:r>
              <a:rPr sz="2200" spc="-5" dirty="0">
                <a:latin typeface="Microsoft Sans Serif"/>
                <a:cs typeface="Microsoft Sans Serif"/>
              </a:rPr>
              <a:t>ato</a:t>
            </a:r>
            <a:r>
              <a:rPr sz="2200" spc="25" dirty="0">
                <a:latin typeface="Microsoft Sans Serif"/>
                <a:cs typeface="Microsoft Sans Serif"/>
              </a:rPr>
              <a:t>r</a:t>
            </a:r>
            <a:r>
              <a:rPr sz="2200" spc="-15" dirty="0">
                <a:latin typeface="Microsoft Sans Serif"/>
                <a:cs typeface="Microsoft Sans Serif"/>
              </a:rPr>
              <a:t> at</a:t>
            </a:r>
            <a:r>
              <a:rPr sz="2200" spc="-10" dirty="0">
                <a:latin typeface="Microsoft Sans Serif"/>
                <a:cs typeface="Microsoft Sans Serif"/>
              </a:rPr>
              <a:t> </a:t>
            </a:r>
            <a:r>
              <a:rPr sz="2200" spc="-5" dirty="0">
                <a:latin typeface="Microsoft Sans Serif"/>
                <a:cs typeface="Microsoft Sans Serif"/>
              </a:rPr>
              <a:t>70</a:t>
            </a:r>
            <a:r>
              <a:rPr sz="2200" spc="-10" dirty="0">
                <a:latin typeface="Microsoft Sans Serif"/>
                <a:cs typeface="Microsoft Sans Serif"/>
              </a:rPr>
              <a:t>3</a:t>
            </a:r>
            <a:r>
              <a:rPr sz="2200" spc="-5" dirty="0">
                <a:latin typeface="Microsoft Sans Serif"/>
                <a:cs typeface="Microsoft Sans Serif"/>
              </a:rPr>
              <a:t>.8</a:t>
            </a:r>
            <a:r>
              <a:rPr sz="2200" spc="10" dirty="0">
                <a:latin typeface="Microsoft Sans Serif"/>
                <a:cs typeface="Microsoft Sans Serif"/>
              </a:rPr>
              <a:t>2</a:t>
            </a:r>
            <a:r>
              <a:rPr sz="2200" spc="-5" dirty="0">
                <a:latin typeface="Microsoft Sans Serif"/>
                <a:cs typeface="Microsoft Sans Serif"/>
              </a:rPr>
              <a:t>2.</a:t>
            </a:r>
            <a:r>
              <a:rPr lang="en-US" sz="2200" spc="-5" dirty="0">
                <a:latin typeface="Microsoft Sans Serif"/>
                <a:cs typeface="Microsoft Sans Serif"/>
              </a:rPr>
              <a:t>2004</a:t>
            </a:r>
            <a:r>
              <a:rPr sz="2200" spc="-5" dirty="0">
                <a:latin typeface="Microsoft Sans Serif"/>
                <a:cs typeface="Microsoft Sans Serif"/>
              </a:rPr>
              <a:t>.</a:t>
            </a:r>
            <a:r>
              <a:rPr sz="2200" spc="-10" dirty="0">
                <a:latin typeface="Microsoft Sans Serif"/>
                <a:cs typeface="Microsoft Sans Serif"/>
              </a:rPr>
              <a:t> </a:t>
            </a:r>
            <a:endParaRPr sz="2200" dirty="0">
              <a:latin typeface="Microsoft Sans Serif"/>
              <a:cs typeface="Microsoft Sans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30200" y="387350"/>
            <a:ext cx="9144000" cy="6858000"/>
          </a:xfrm>
          <a:custGeom>
            <a:avLst/>
            <a:gdLst/>
            <a:ahLst/>
            <a:cxnLst/>
            <a:rect l="l" t="t" r="r" b="b"/>
            <a:pathLst>
              <a:path w="9144000" h="6858000">
                <a:moveTo>
                  <a:pt x="0" y="0"/>
                </a:moveTo>
                <a:lnTo>
                  <a:pt x="0" y="6858000"/>
                </a:lnTo>
                <a:lnTo>
                  <a:pt x="9144000" y="6858000"/>
                </a:lnTo>
                <a:lnTo>
                  <a:pt x="9144000"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330200" y="387350"/>
            <a:ext cx="9144000" cy="685800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673414" y="513259"/>
            <a:ext cx="851535" cy="513080"/>
          </a:xfrm>
          <a:prstGeom prst="rect">
            <a:avLst/>
          </a:prstGeom>
        </p:spPr>
        <p:txBody>
          <a:bodyPr vert="horz" wrap="square" lIns="0" tIns="0" rIns="0" bIns="0" rtlCol="0">
            <a:spAutoFit/>
          </a:bodyPr>
          <a:lstStyle/>
          <a:p>
            <a:pPr marL="12700">
              <a:lnSpc>
                <a:spcPct val="100000"/>
              </a:lnSpc>
            </a:pPr>
            <a:r>
              <a:rPr sz="2800" spc="-1889" dirty="0">
                <a:solidFill>
                  <a:srgbClr val="FFFFFF"/>
                </a:solidFill>
                <a:latin typeface="Microsoft Sans Serif"/>
                <a:cs typeface="Microsoft Sans Serif"/>
              </a:rPr>
              <a:t>A</a:t>
            </a:r>
            <a:r>
              <a:rPr sz="4200" spc="-15" baseline="-20833" dirty="0">
                <a:solidFill>
                  <a:srgbClr val="FFFFFF"/>
                </a:solidFill>
                <a:latin typeface="Microsoft Sans Serif"/>
                <a:cs typeface="Microsoft Sans Serif"/>
              </a:rPr>
              <a:t> </a:t>
            </a:r>
            <a:r>
              <a:rPr sz="4200" spc="555" baseline="-20833" dirty="0">
                <a:solidFill>
                  <a:srgbClr val="FFFFFF"/>
                </a:solidFill>
                <a:latin typeface="Microsoft Sans Serif"/>
                <a:cs typeface="Microsoft Sans Serif"/>
              </a:rPr>
              <a:t> </a:t>
            </a:r>
            <a:r>
              <a:rPr sz="2800" spc="-5" dirty="0">
                <a:solidFill>
                  <a:srgbClr val="FFFFFF"/>
                </a:solidFill>
                <a:latin typeface="Microsoft Sans Serif"/>
                <a:cs typeface="Microsoft Sans Serif"/>
              </a:rPr>
              <a:t>R</a:t>
            </a:r>
            <a:r>
              <a:rPr sz="2800" spc="-10" dirty="0">
                <a:solidFill>
                  <a:srgbClr val="FFFFFF"/>
                </a:solidFill>
                <a:latin typeface="Microsoft Sans Serif"/>
                <a:cs typeface="Microsoft Sans Serif"/>
              </a:rPr>
              <a:t>E </a:t>
            </a:r>
            <a:endParaRPr sz="2800">
              <a:latin typeface="Microsoft Sans Serif"/>
              <a:cs typeface="Microsoft Sans Serif"/>
            </a:endParaRPr>
          </a:p>
        </p:txBody>
      </p:sp>
      <p:sp>
        <p:nvSpPr>
          <p:cNvPr id="5" name="object 5"/>
          <p:cNvSpPr txBox="1"/>
          <p:nvPr/>
        </p:nvSpPr>
        <p:spPr>
          <a:xfrm>
            <a:off x="741997" y="1731404"/>
            <a:ext cx="8434705" cy="3971087"/>
          </a:xfrm>
          <a:prstGeom prst="rect">
            <a:avLst/>
          </a:prstGeom>
        </p:spPr>
        <p:txBody>
          <a:bodyPr vert="horz" wrap="square" lIns="0" tIns="0" rIns="0" bIns="0" rtlCol="0">
            <a:spAutoFit/>
          </a:bodyPr>
          <a:lstStyle/>
          <a:p>
            <a:pPr marL="243840">
              <a:lnSpc>
                <a:spcPts val="2620"/>
              </a:lnSpc>
            </a:pPr>
            <a:r>
              <a:rPr sz="2200" spc="-10" dirty="0">
                <a:latin typeface="Microsoft Sans Serif"/>
                <a:cs typeface="Microsoft Sans Serif"/>
              </a:rPr>
              <a:t> </a:t>
            </a:r>
            <a:endParaRPr sz="2200" dirty="0">
              <a:latin typeface="Microsoft Sans Serif"/>
              <a:cs typeface="Microsoft Sans Serif"/>
            </a:endParaRPr>
          </a:p>
          <a:p>
            <a:pPr marL="472440" marR="5080" indent="-228600">
              <a:lnSpc>
                <a:spcPct val="98300"/>
              </a:lnSpc>
              <a:spcBef>
                <a:spcPts val="25"/>
              </a:spcBef>
            </a:pPr>
            <a:r>
              <a:rPr sz="2200" spc="50" dirty="0">
                <a:latin typeface="Wingdings"/>
                <a:cs typeface="Wingdings"/>
              </a:rPr>
              <a:t></a:t>
            </a:r>
            <a:r>
              <a:rPr sz="2200" spc="-5" dirty="0">
                <a:latin typeface="Microsoft Sans Serif"/>
                <a:cs typeface="Microsoft Sans Serif"/>
              </a:rPr>
              <a:t>I</a:t>
            </a:r>
            <a:r>
              <a:rPr sz="2200" spc="-20" dirty="0">
                <a:latin typeface="Microsoft Sans Serif"/>
                <a:cs typeface="Microsoft Sans Serif"/>
              </a:rPr>
              <a:t>n </a:t>
            </a:r>
            <a:r>
              <a:rPr sz="2200" spc="-5" dirty="0">
                <a:latin typeface="Microsoft Sans Serif"/>
                <a:cs typeface="Microsoft Sans Serif"/>
              </a:rPr>
              <a:t>ad</a:t>
            </a:r>
            <a:r>
              <a:rPr sz="2200" spc="5" dirty="0">
                <a:latin typeface="Microsoft Sans Serif"/>
                <a:cs typeface="Microsoft Sans Serif"/>
              </a:rPr>
              <a:t>d</a:t>
            </a:r>
            <a:r>
              <a:rPr sz="2200" spc="-25" dirty="0">
                <a:latin typeface="Microsoft Sans Serif"/>
                <a:cs typeface="Microsoft Sans Serif"/>
              </a:rPr>
              <a:t>i</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o</a:t>
            </a:r>
            <a:r>
              <a:rPr sz="2200" spc="-20" dirty="0">
                <a:latin typeface="Microsoft Sans Serif"/>
                <a:cs typeface="Microsoft Sans Serif"/>
              </a:rPr>
              <a:t>n </a:t>
            </a:r>
            <a:r>
              <a:rPr sz="2200" spc="-5" dirty="0">
                <a:latin typeface="Microsoft Sans Serif"/>
                <a:cs typeface="Microsoft Sans Serif"/>
              </a:rPr>
              <a:t>t</a:t>
            </a:r>
            <a:r>
              <a:rPr sz="2200" spc="-20" dirty="0">
                <a:latin typeface="Microsoft Sans Serif"/>
                <a:cs typeface="Microsoft Sans Serif"/>
              </a:rPr>
              <a:t>o </a:t>
            </a:r>
            <a:r>
              <a:rPr sz="2200" spc="-5" dirty="0">
                <a:latin typeface="Microsoft Sans Serif"/>
                <a:cs typeface="Microsoft Sans Serif"/>
              </a:rPr>
              <a:t>textbo</a:t>
            </a:r>
            <a:r>
              <a:rPr sz="2200" spc="10" dirty="0">
                <a:latin typeface="Microsoft Sans Serif"/>
                <a:cs typeface="Microsoft Sans Serif"/>
              </a:rPr>
              <a:t>o</a:t>
            </a:r>
            <a:r>
              <a:rPr sz="2200" spc="-10" dirty="0">
                <a:latin typeface="Microsoft Sans Serif"/>
                <a:cs typeface="Microsoft Sans Serif"/>
              </a:rPr>
              <a:t>ks </a:t>
            </a:r>
            <a:r>
              <a:rPr sz="2200" spc="-25" dirty="0">
                <a:latin typeface="Microsoft Sans Serif"/>
                <a:cs typeface="Microsoft Sans Serif"/>
              </a:rPr>
              <a:t>a</a:t>
            </a:r>
            <a:r>
              <a:rPr sz="2200" spc="-20" dirty="0">
                <a:latin typeface="Microsoft Sans Serif"/>
                <a:cs typeface="Microsoft Sans Serif"/>
              </a:rPr>
              <a:t>nd</a:t>
            </a:r>
            <a:r>
              <a:rPr sz="2200" spc="-25" dirty="0">
                <a:latin typeface="Microsoft Sans Serif"/>
                <a:cs typeface="Microsoft Sans Serif"/>
              </a:rPr>
              <a:t> </a:t>
            </a:r>
            <a:r>
              <a:rPr sz="2200" spc="-5" dirty="0">
                <a:latin typeface="Microsoft Sans Serif"/>
                <a:cs typeface="Microsoft Sans Serif"/>
              </a:rPr>
              <a:t>other nec</a:t>
            </a:r>
            <a:r>
              <a:rPr sz="2200" spc="-10" dirty="0">
                <a:latin typeface="Microsoft Sans Serif"/>
                <a:cs typeface="Microsoft Sans Serif"/>
              </a:rPr>
              <a:t>e</a:t>
            </a:r>
            <a:r>
              <a:rPr sz="2200" dirty="0">
                <a:latin typeface="Microsoft Sans Serif"/>
                <a:cs typeface="Microsoft Sans Serif"/>
              </a:rPr>
              <a:t>s</a:t>
            </a:r>
            <a:r>
              <a:rPr sz="2200" spc="15" dirty="0">
                <a:latin typeface="Microsoft Sans Serif"/>
                <a:cs typeface="Microsoft Sans Serif"/>
              </a:rPr>
              <a:t>s</a:t>
            </a:r>
            <a:r>
              <a:rPr sz="2200" spc="-5" dirty="0">
                <a:latin typeface="Microsoft Sans Serif"/>
                <a:cs typeface="Microsoft Sans Serif"/>
              </a:rPr>
              <a:t>ary cou</a:t>
            </a:r>
            <a:r>
              <a:rPr sz="2200" dirty="0">
                <a:latin typeface="Microsoft Sans Serif"/>
                <a:cs typeface="Microsoft Sans Serif"/>
              </a:rPr>
              <a:t>r</a:t>
            </a:r>
            <a:r>
              <a:rPr sz="2200" spc="-15" dirty="0">
                <a:latin typeface="Microsoft Sans Serif"/>
                <a:cs typeface="Microsoft Sans Serif"/>
              </a:rPr>
              <a:t>se</a:t>
            </a:r>
            <a:r>
              <a:rPr sz="2200" spc="-20" dirty="0">
                <a:latin typeface="Microsoft Sans Serif"/>
                <a:cs typeface="Microsoft Sans Serif"/>
              </a:rPr>
              <a:t> </a:t>
            </a:r>
            <a:r>
              <a:rPr sz="2200" dirty="0">
                <a:latin typeface="Microsoft Sans Serif"/>
                <a:cs typeface="Microsoft Sans Serif"/>
              </a:rPr>
              <a:t>m</a:t>
            </a:r>
            <a:r>
              <a:rPr sz="2200" spc="-5" dirty="0">
                <a:latin typeface="Microsoft Sans Serif"/>
                <a:cs typeface="Microsoft Sans Serif"/>
              </a:rPr>
              <a:t>ate</a:t>
            </a:r>
            <a:r>
              <a:rPr sz="2200" spc="5" dirty="0">
                <a:latin typeface="Microsoft Sans Serif"/>
                <a:cs typeface="Microsoft Sans Serif"/>
              </a:rPr>
              <a:t>r</a:t>
            </a:r>
            <a:r>
              <a:rPr sz="2200" spc="-25" dirty="0">
                <a:latin typeface="Microsoft Sans Serif"/>
                <a:cs typeface="Microsoft Sans Serif"/>
              </a:rPr>
              <a:t>i</a:t>
            </a:r>
            <a:r>
              <a:rPr sz="2200" spc="15" dirty="0">
                <a:latin typeface="Microsoft Sans Serif"/>
                <a:cs typeface="Microsoft Sans Serif"/>
              </a:rPr>
              <a:t>a</a:t>
            </a:r>
            <a:r>
              <a:rPr sz="2200" spc="-25" dirty="0">
                <a:latin typeface="Microsoft Sans Serif"/>
                <a:cs typeface="Microsoft Sans Serif"/>
              </a:rPr>
              <a:t>l</a:t>
            </a:r>
            <a:r>
              <a:rPr sz="2200" spc="-15" dirty="0">
                <a:latin typeface="Microsoft Sans Serif"/>
                <a:cs typeface="Microsoft Sans Serif"/>
              </a:rPr>
              <a:t>s</a:t>
            </a:r>
            <a:r>
              <a:rPr sz="2200" spc="-5" dirty="0">
                <a:latin typeface="Microsoft Sans Serif"/>
                <a:cs typeface="Microsoft Sans Serif"/>
              </a:rPr>
              <a:t>,</a:t>
            </a:r>
            <a:r>
              <a:rPr sz="2200" spc="-10" dirty="0">
                <a:latin typeface="Microsoft Sans Serif"/>
                <a:cs typeface="Microsoft Sans Serif"/>
              </a:rPr>
              <a:t> </a:t>
            </a:r>
            <a:r>
              <a:rPr sz="2200" spc="-35" dirty="0">
                <a:latin typeface="Microsoft Sans Serif"/>
                <a:cs typeface="Microsoft Sans Serif"/>
              </a:rPr>
              <a:t>i</a:t>
            </a:r>
            <a:r>
              <a:rPr sz="2200" spc="-5" dirty="0">
                <a:latin typeface="Microsoft Sans Serif"/>
                <a:cs typeface="Microsoft Sans Serif"/>
              </a:rPr>
              <a:t>t</a:t>
            </a:r>
            <a:r>
              <a:rPr sz="2200" spc="-10" dirty="0">
                <a:latin typeface="Microsoft Sans Serif"/>
                <a:cs typeface="Microsoft Sans Serif"/>
              </a:rPr>
              <a:t> </a:t>
            </a:r>
            <a:r>
              <a:rPr sz="2200" spc="-25" dirty="0">
                <a:latin typeface="Microsoft Sans Serif"/>
                <a:cs typeface="Microsoft Sans Serif"/>
              </a:rPr>
              <a:t>i</a:t>
            </a:r>
            <a:r>
              <a:rPr sz="2200" dirty="0">
                <a:latin typeface="Microsoft Sans Serif"/>
                <a:cs typeface="Microsoft Sans Serif"/>
              </a:rPr>
              <a:t>s the</a:t>
            </a:r>
            <a:r>
              <a:rPr sz="2200" spc="-10" dirty="0">
                <a:latin typeface="Microsoft Sans Serif"/>
                <a:cs typeface="Microsoft Sans Serif"/>
              </a:rPr>
              <a:t> </a:t>
            </a:r>
            <a:r>
              <a:rPr sz="2200" dirty="0">
                <a:latin typeface="Microsoft Sans Serif"/>
                <a:cs typeface="Microsoft Sans Serif"/>
              </a:rPr>
              <a:t>s</a:t>
            </a:r>
            <a:r>
              <a:rPr sz="2200" spc="5" dirty="0">
                <a:latin typeface="Microsoft Sans Serif"/>
                <a:cs typeface="Microsoft Sans Serif"/>
              </a:rPr>
              <a:t>t</a:t>
            </a:r>
            <a:r>
              <a:rPr sz="2200" dirty="0">
                <a:latin typeface="Microsoft Sans Serif"/>
                <a:cs typeface="Microsoft Sans Serif"/>
              </a:rPr>
              <a:t>u</a:t>
            </a:r>
            <a:r>
              <a:rPr sz="2200" spc="10" dirty="0">
                <a:latin typeface="Microsoft Sans Serif"/>
                <a:cs typeface="Microsoft Sans Serif"/>
              </a:rPr>
              <a:t>d</a:t>
            </a:r>
            <a:r>
              <a:rPr sz="2200" dirty="0">
                <a:latin typeface="Microsoft Sans Serif"/>
                <a:cs typeface="Microsoft Sans Serif"/>
              </a:rPr>
              <a:t>ent’s</a:t>
            </a:r>
            <a:r>
              <a:rPr sz="2200" spc="-15" dirty="0">
                <a:latin typeface="Microsoft Sans Serif"/>
                <a:cs typeface="Microsoft Sans Serif"/>
              </a:rPr>
              <a:t> </a:t>
            </a:r>
            <a:r>
              <a:rPr sz="2200" dirty="0">
                <a:latin typeface="Microsoft Sans Serif"/>
                <a:cs typeface="Microsoft Sans Serif"/>
              </a:rPr>
              <a:t>res</a:t>
            </a:r>
            <a:r>
              <a:rPr sz="2200" spc="10" dirty="0">
                <a:latin typeface="Microsoft Sans Serif"/>
                <a:cs typeface="Microsoft Sans Serif"/>
              </a:rPr>
              <a:t>p</a:t>
            </a:r>
            <a:r>
              <a:rPr sz="2200" dirty="0">
                <a:latin typeface="Microsoft Sans Serif"/>
                <a:cs typeface="Microsoft Sans Serif"/>
              </a:rPr>
              <a:t>ons</a:t>
            </a:r>
            <a:r>
              <a:rPr sz="2200" spc="-10" dirty="0">
                <a:latin typeface="Microsoft Sans Serif"/>
                <a:cs typeface="Microsoft Sans Serif"/>
              </a:rPr>
              <a:t>i</a:t>
            </a:r>
            <a:r>
              <a:rPr sz="2200" spc="15" dirty="0">
                <a:latin typeface="Microsoft Sans Serif"/>
                <a:cs typeface="Microsoft Sans Serif"/>
              </a:rPr>
              <a:t>b</a:t>
            </a:r>
            <a:r>
              <a:rPr sz="2200" dirty="0">
                <a:latin typeface="Microsoft Sans Serif"/>
                <a:cs typeface="Microsoft Sans Serif"/>
              </a:rPr>
              <a:t>il</a:t>
            </a:r>
            <a:r>
              <a:rPr sz="2200" spc="-25" dirty="0">
                <a:latin typeface="Microsoft Sans Serif"/>
                <a:cs typeface="Microsoft Sans Serif"/>
              </a:rPr>
              <a:t>i</a:t>
            </a:r>
            <a:r>
              <a:rPr sz="2200" spc="5" dirty="0">
                <a:latin typeface="Microsoft Sans Serif"/>
                <a:cs typeface="Microsoft Sans Serif"/>
              </a:rPr>
              <a:t>t</a:t>
            </a:r>
            <a:r>
              <a:rPr sz="2200" spc="20" dirty="0">
                <a:latin typeface="Microsoft Sans Serif"/>
                <a:cs typeface="Microsoft Sans Serif"/>
              </a:rPr>
              <a:t>y</a:t>
            </a:r>
            <a:r>
              <a:rPr lang="en-US" sz="2200" spc="20" dirty="0">
                <a:latin typeface="Microsoft Sans Serif"/>
                <a:cs typeface="Microsoft Sans Serif"/>
              </a:rPr>
              <a:t> (HIM Students Only)</a:t>
            </a:r>
            <a:r>
              <a:rPr lang="en-US" sz="2200" spc="-3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 </a:t>
            </a:r>
            <a:r>
              <a:rPr sz="2200" spc="-10" dirty="0">
                <a:latin typeface="Microsoft Sans Serif"/>
                <a:cs typeface="Microsoft Sans Serif"/>
              </a:rPr>
              <a:t>cover</a:t>
            </a:r>
            <a:r>
              <a:rPr sz="2200" spc="-20" dirty="0">
                <a:latin typeface="Microsoft Sans Serif"/>
                <a:cs typeface="Microsoft Sans Serif"/>
              </a:rPr>
              <a:t> </a:t>
            </a:r>
            <a:r>
              <a:rPr sz="2200" spc="-5" dirty="0">
                <a:latin typeface="Microsoft Sans Serif"/>
                <a:cs typeface="Microsoft Sans Serif"/>
              </a:rPr>
              <a:t>exp</a:t>
            </a:r>
            <a:r>
              <a:rPr sz="2200" spc="-10" dirty="0">
                <a:latin typeface="Microsoft Sans Serif"/>
                <a:cs typeface="Microsoft Sans Serif"/>
              </a:rPr>
              <a:t>e</a:t>
            </a:r>
            <a:r>
              <a:rPr sz="2200" spc="-20" dirty="0">
                <a:latin typeface="Microsoft Sans Serif"/>
                <a:cs typeface="Microsoft Sans Serif"/>
              </a:rPr>
              <a:t>nses</a:t>
            </a:r>
            <a:r>
              <a:rPr sz="2200" spc="-5" dirty="0">
                <a:latin typeface="Microsoft Sans Serif"/>
                <a:cs typeface="Microsoft Sans Serif"/>
              </a:rPr>
              <a:t> </a:t>
            </a:r>
            <a:r>
              <a:rPr lang="en-US" sz="2200" spc="-15" dirty="0">
                <a:latin typeface="Microsoft Sans Serif"/>
                <a:cs typeface="Microsoft Sans Serif"/>
              </a:rPr>
              <a:t>for</a:t>
            </a:r>
            <a:r>
              <a:rPr sz="2200" spc="-1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he </a:t>
            </a:r>
            <a:r>
              <a:rPr sz="2200" spc="-5" dirty="0">
                <a:latin typeface="Microsoft Sans Serif"/>
                <a:cs typeface="Microsoft Sans Serif"/>
              </a:rPr>
              <a:t>fol</a:t>
            </a:r>
            <a:r>
              <a:rPr sz="2200" spc="-30" dirty="0">
                <a:latin typeface="Microsoft Sans Serif"/>
                <a:cs typeface="Microsoft Sans Serif"/>
              </a:rPr>
              <a:t>l</a:t>
            </a:r>
            <a:r>
              <a:rPr sz="2200" spc="15" dirty="0">
                <a:latin typeface="Microsoft Sans Serif"/>
                <a:cs typeface="Microsoft Sans Serif"/>
              </a:rPr>
              <a:t>o</a:t>
            </a:r>
            <a:r>
              <a:rPr sz="2200" spc="5" dirty="0">
                <a:latin typeface="Microsoft Sans Serif"/>
                <a:cs typeface="Microsoft Sans Serif"/>
              </a:rPr>
              <a:t>w</a:t>
            </a:r>
            <a:r>
              <a:rPr sz="2200" spc="-25" dirty="0">
                <a:latin typeface="Microsoft Sans Serif"/>
                <a:cs typeface="Microsoft Sans Serif"/>
              </a:rPr>
              <a:t>i</a:t>
            </a:r>
            <a:r>
              <a:rPr sz="2200" spc="-20" dirty="0">
                <a:latin typeface="Microsoft Sans Serif"/>
                <a:cs typeface="Microsoft Sans Serif"/>
              </a:rPr>
              <a:t>ng</a:t>
            </a:r>
            <a:r>
              <a:rPr sz="2200" spc="-5" dirty="0">
                <a:latin typeface="Microsoft Sans Serif"/>
                <a:cs typeface="Microsoft Sans Serif"/>
              </a:rPr>
              <a:t> </a:t>
            </a:r>
            <a:r>
              <a:rPr sz="2200" spc="-25" dirty="0">
                <a:latin typeface="Microsoft Sans Serif"/>
                <a:cs typeface="Microsoft Sans Serif"/>
              </a:rPr>
              <a:t>i</a:t>
            </a:r>
            <a:r>
              <a:rPr sz="2200" spc="-5" dirty="0">
                <a:latin typeface="Microsoft Sans Serif"/>
                <a:cs typeface="Microsoft Sans Serif"/>
              </a:rPr>
              <a:t>t</a:t>
            </a:r>
            <a:r>
              <a:rPr sz="2200" spc="-20" dirty="0">
                <a:latin typeface="Microsoft Sans Serif"/>
                <a:cs typeface="Microsoft Sans Serif"/>
              </a:rPr>
              <a:t>ems</a:t>
            </a:r>
            <a:r>
              <a:rPr sz="2200" dirty="0">
                <a:latin typeface="Microsoft Sans Serif"/>
                <a:cs typeface="Microsoft Sans Serif"/>
              </a:rPr>
              <a:t>,</a:t>
            </a:r>
            <a:r>
              <a:rPr sz="2200" spc="-10" dirty="0">
                <a:latin typeface="Microsoft Sans Serif"/>
                <a:cs typeface="Microsoft Sans Serif"/>
              </a:rPr>
              <a:t> </a:t>
            </a:r>
            <a:r>
              <a:rPr sz="2200" spc="-35" dirty="0">
                <a:latin typeface="Microsoft Sans Serif"/>
                <a:cs typeface="Microsoft Sans Serif"/>
              </a:rPr>
              <a:t>w</a:t>
            </a:r>
            <a:r>
              <a:rPr sz="2200" spc="15" dirty="0">
                <a:latin typeface="Microsoft Sans Serif"/>
                <a:cs typeface="Microsoft Sans Serif"/>
              </a:rPr>
              <a:t>h</a:t>
            </a:r>
            <a:r>
              <a:rPr sz="2200" spc="-25" dirty="0">
                <a:latin typeface="Microsoft Sans Serif"/>
                <a:cs typeface="Microsoft Sans Serif"/>
              </a:rPr>
              <a:t>i</a:t>
            </a:r>
            <a:r>
              <a:rPr sz="2200" spc="15" dirty="0">
                <a:latin typeface="Microsoft Sans Serif"/>
                <a:cs typeface="Microsoft Sans Serif"/>
              </a:rPr>
              <a:t>c</a:t>
            </a:r>
            <a:r>
              <a:rPr sz="2200" spc="-20" dirty="0">
                <a:latin typeface="Microsoft Sans Serif"/>
                <a:cs typeface="Microsoft Sans Serif"/>
              </a:rPr>
              <a:t>h </a:t>
            </a:r>
            <a:r>
              <a:rPr sz="2200" spc="-5" dirty="0">
                <a:latin typeface="Microsoft Sans Serif"/>
                <a:cs typeface="Microsoft Sans Serif"/>
              </a:rPr>
              <a:t>ar</a:t>
            </a:r>
            <a:r>
              <a:rPr sz="2200" spc="20" dirty="0">
                <a:latin typeface="Microsoft Sans Serif"/>
                <a:cs typeface="Microsoft Sans Serif"/>
              </a:rPr>
              <a:t>e</a:t>
            </a:r>
            <a:r>
              <a:rPr sz="2200" spc="0" dirty="0">
                <a:latin typeface="Microsoft Sans Serif"/>
                <a:cs typeface="Microsoft Sans Serif"/>
              </a:rPr>
              <a:t> </a:t>
            </a:r>
            <a:r>
              <a:rPr sz="2200" dirty="0">
                <a:latin typeface="Microsoft Sans Serif"/>
                <a:cs typeface="Microsoft Sans Serif"/>
              </a:rPr>
              <a:t>m</a:t>
            </a:r>
            <a:r>
              <a:rPr sz="2200" spc="-5" dirty="0">
                <a:latin typeface="Microsoft Sans Serif"/>
                <a:cs typeface="Microsoft Sans Serif"/>
              </a:rPr>
              <a:t>an</a:t>
            </a:r>
            <a:r>
              <a:rPr sz="2200" spc="-10" dirty="0">
                <a:latin typeface="Microsoft Sans Serif"/>
                <a:cs typeface="Microsoft Sans Serif"/>
              </a:rPr>
              <a:t>d</a:t>
            </a:r>
            <a:r>
              <a:rPr sz="2200" spc="-5" dirty="0">
                <a:latin typeface="Microsoft Sans Serif"/>
                <a:cs typeface="Microsoft Sans Serif"/>
              </a:rPr>
              <a:t>ato</a:t>
            </a:r>
            <a:r>
              <a:rPr sz="2200" spc="5" dirty="0">
                <a:latin typeface="Microsoft Sans Serif"/>
                <a:cs typeface="Microsoft Sans Serif"/>
              </a:rPr>
              <a:t>ry</a:t>
            </a:r>
            <a:r>
              <a:rPr sz="2200" spc="-15" dirty="0">
                <a:latin typeface="Microsoft Sans Serif"/>
                <a:cs typeface="Microsoft Sans Serif"/>
              </a:rPr>
              <a:t> </a:t>
            </a:r>
            <a:r>
              <a:rPr sz="2200" spc="-5" dirty="0">
                <a:latin typeface="Microsoft Sans Serif"/>
                <a:cs typeface="Microsoft Sans Serif"/>
              </a:rPr>
              <a:t>pr</a:t>
            </a:r>
            <a:r>
              <a:rPr sz="2200" spc="-20" dirty="0">
                <a:latin typeface="Microsoft Sans Serif"/>
                <a:cs typeface="Microsoft Sans Serif"/>
              </a:rPr>
              <a:t>i</a:t>
            </a:r>
            <a:r>
              <a:rPr sz="2200" spc="15" dirty="0">
                <a:latin typeface="Microsoft Sans Serif"/>
                <a:cs typeface="Microsoft Sans Serif"/>
              </a:rPr>
              <a:t>o</a:t>
            </a:r>
            <a:r>
              <a:rPr sz="2200" spc="10" dirty="0">
                <a:latin typeface="Microsoft Sans Serif"/>
                <a:cs typeface="Microsoft Sans Serif"/>
              </a:rPr>
              <a:t>r</a:t>
            </a:r>
            <a:r>
              <a:rPr sz="2200" spc="0" dirty="0">
                <a:latin typeface="Microsoft Sans Serif"/>
                <a:cs typeface="Microsoft Sans Serif"/>
              </a:rPr>
              <a:t> </a:t>
            </a:r>
            <a:r>
              <a:rPr sz="2200" spc="-5" dirty="0">
                <a:latin typeface="Microsoft Sans Serif"/>
                <a:cs typeface="Microsoft Sans Serif"/>
              </a:rPr>
              <a:t>t</a:t>
            </a:r>
            <a:r>
              <a:rPr sz="2200" spc="-15" dirty="0">
                <a:latin typeface="Microsoft Sans Serif"/>
                <a:cs typeface="Microsoft Sans Serif"/>
              </a:rPr>
              <a:t>o </a:t>
            </a:r>
            <a:r>
              <a:rPr sz="2200" spc="-5" dirty="0">
                <a:latin typeface="Microsoft Sans Serif"/>
                <a:cs typeface="Microsoft Sans Serif"/>
              </a:rPr>
              <a:t>th</a:t>
            </a:r>
            <a:r>
              <a:rPr sz="2200" spc="-10" dirty="0">
                <a:latin typeface="Microsoft Sans Serif"/>
                <a:cs typeface="Microsoft Sans Serif"/>
              </a:rPr>
              <a:t>e</a:t>
            </a:r>
            <a:r>
              <a:rPr sz="2200" spc="0" dirty="0">
                <a:latin typeface="Microsoft Sans Serif"/>
                <a:cs typeface="Microsoft Sans Serif"/>
              </a:rPr>
              <a:t> </a:t>
            </a:r>
            <a:r>
              <a:rPr sz="2200" spc="-15" dirty="0">
                <a:latin typeface="Microsoft Sans Serif"/>
                <a:cs typeface="Microsoft Sans Serif"/>
              </a:rPr>
              <a:t>s</a:t>
            </a:r>
            <a:r>
              <a:rPr sz="2200" spc="-5" dirty="0">
                <a:latin typeface="Microsoft Sans Serif"/>
                <a:cs typeface="Microsoft Sans Serif"/>
              </a:rPr>
              <a:t>ta</a:t>
            </a:r>
            <a:r>
              <a:rPr sz="2200" spc="-20" dirty="0">
                <a:latin typeface="Microsoft Sans Serif"/>
                <a:cs typeface="Microsoft Sans Serif"/>
              </a:rPr>
              <a:t>r</a:t>
            </a:r>
            <a:r>
              <a:rPr sz="2200" dirty="0">
                <a:latin typeface="Microsoft Sans Serif"/>
                <a:cs typeface="Microsoft Sans Serif"/>
              </a:rPr>
              <a:t>t</a:t>
            </a:r>
            <a:r>
              <a:rPr sz="2200" spc="0" dirty="0">
                <a:latin typeface="Microsoft Sans Serif"/>
                <a:cs typeface="Microsoft Sans Serif"/>
              </a:rPr>
              <a:t> </a:t>
            </a:r>
            <a:r>
              <a:rPr sz="2200" spc="-15" dirty="0">
                <a:latin typeface="Microsoft Sans Serif"/>
                <a:cs typeface="Microsoft Sans Serif"/>
              </a:rPr>
              <a:t>of</a:t>
            </a:r>
            <a:r>
              <a:rPr sz="2200" spc="-10" dirty="0">
                <a:latin typeface="Microsoft Sans Serif"/>
                <a:cs typeface="Microsoft Sans Serif"/>
              </a:rPr>
              <a:t> </a:t>
            </a:r>
            <a:r>
              <a:rPr sz="2300" u="heavy" spc="5" dirty="0">
                <a:latin typeface="Microsoft Sans Serif"/>
                <a:cs typeface="Microsoft Sans Serif"/>
              </a:rPr>
              <a:t>A</a:t>
            </a:r>
            <a:r>
              <a:rPr sz="2300" u="heavy" spc="-5" dirty="0">
                <a:latin typeface="Microsoft Sans Serif"/>
                <a:cs typeface="Microsoft Sans Serif"/>
              </a:rPr>
              <a:t>N</a:t>
            </a:r>
            <a:r>
              <a:rPr sz="2300" u="heavy" spc="-15" dirty="0">
                <a:latin typeface="Microsoft Sans Serif"/>
                <a:cs typeface="Microsoft Sans Serif"/>
              </a:rPr>
              <a:t>Y</a:t>
            </a:r>
            <a:r>
              <a:rPr sz="2300" spc="-10" dirty="0">
                <a:latin typeface="Microsoft Sans Serif"/>
                <a:cs typeface="Microsoft Sans Serif"/>
              </a:rPr>
              <a:t> </a:t>
            </a:r>
            <a:r>
              <a:rPr sz="2200" dirty="0">
                <a:latin typeface="Microsoft Sans Serif"/>
                <a:cs typeface="Microsoft Sans Serif"/>
              </a:rPr>
              <a:t>cl</a:t>
            </a:r>
            <a:r>
              <a:rPr sz="2200" spc="-25" dirty="0">
                <a:latin typeface="Microsoft Sans Serif"/>
                <a:cs typeface="Microsoft Sans Serif"/>
              </a:rPr>
              <a:t>i</a:t>
            </a:r>
            <a:r>
              <a:rPr sz="2200" spc="15" dirty="0">
                <a:latin typeface="Microsoft Sans Serif"/>
                <a:cs typeface="Microsoft Sans Serif"/>
              </a:rPr>
              <a:t>n</a:t>
            </a:r>
            <a:r>
              <a:rPr sz="2200" spc="-25" dirty="0">
                <a:latin typeface="Microsoft Sans Serif"/>
                <a:cs typeface="Microsoft Sans Serif"/>
              </a:rPr>
              <a:t>i</a:t>
            </a:r>
            <a:r>
              <a:rPr sz="2200" spc="15" dirty="0">
                <a:latin typeface="Microsoft Sans Serif"/>
                <a:cs typeface="Microsoft Sans Serif"/>
              </a:rPr>
              <a:t>ca</a:t>
            </a:r>
            <a:r>
              <a:rPr sz="2200" spc="-25" dirty="0">
                <a:latin typeface="Microsoft Sans Serif"/>
                <a:cs typeface="Microsoft Sans Serif"/>
              </a:rPr>
              <a:t>l</a:t>
            </a:r>
            <a:r>
              <a:rPr sz="2200" spc="-10" dirty="0">
                <a:latin typeface="Microsoft Sans Serif"/>
                <a:cs typeface="Microsoft Sans Serif"/>
              </a:rPr>
              <a:t> </a:t>
            </a:r>
            <a:r>
              <a:rPr sz="2200" spc="-25" dirty="0">
                <a:latin typeface="Microsoft Sans Serif"/>
                <a:cs typeface="Microsoft Sans Serif"/>
              </a:rPr>
              <a:t>p</a:t>
            </a:r>
            <a:r>
              <a:rPr sz="2200" dirty="0">
                <a:latin typeface="Microsoft Sans Serif"/>
                <a:cs typeface="Microsoft Sans Serif"/>
              </a:rPr>
              <a:t>r</a:t>
            </a:r>
            <a:r>
              <a:rPr sz="2200" spc="-20" dirty="0">
                <a:latin typeface="Microsoft Sans Serif"/>
                <a:cs typeface="Microsoft Sans Serif"/>
              </a:rPr>
              <a:t>ac</a:t>
            </a:r>
            <a:r>
              <a:rPr sz="2200" spc="5" dirty="0">
                <a:latin typeface="Microsoft Sans Serif"/>
                <a:cs typeface="Microsoft Sans Serif"/>
              </a:rPr>
              <a:t>t</a:t>
            </a:r>
            <a:r>
              <a:rPr sz="2200" spc="-25" dirty="0">
                <a:latin typeface="Microsoft Sans Serif"/>
                <a:cs typeface="Microsoft Sans Serif"/>
              </a:rPr>
              <a:t>i</a:t>
            </a:r>
            <a:r>
              <a:rPr sz="2200" spc="-15" dirty="0">
                <a:latin typeface="Microsoft Sans Serif"/>
                <a:cs typeface="Microsoft Sans Serif"/>
              </a:rPr>
              <a:t>ce</a:t>
            </a:r>
            <a:r>
              <a:rPr sz="2200" spc="5" dirty="0">
                <a:latin typeface="Microsoft Sans Serif"/>
                <a:cs typeface="Microsoft Sans Serif"/>
              </a:rPr>
              <a:t>:</a:t>
            </a:r>
            <a:r>
              <a:rPr sz="2200" spc="-10" dirty="0">
                <a:latin typeface="Microsoft Sans Serif"/>
                <a:cs typeface="Microsoft Sans Serif"/>
              </a:rPr>
              <a:t> </a:t>
            </a:r>
            <a:endParaRPr sz="2200" dirty="0">
              <a:latin typeface="Microsoft Sans Serif"/>
              <a:cs typeface="Microsoft Sans Serif"/>
            </a:endParaRPr>
          </a:p>
          <a:p>
            <a:pPr marL="1145540" lvl="1" indent="-342900">
              <a:spcBef>
                <a:spcPts val="1680"/>
              </a:spcBef>
              <a:buFont typeface="Courier New" panose="02070309020205020404" pitchFamily="49" charset="0"/>
              <a:buChar char="o"/>
              <a:tabLst>
                <a:tab pos="688340" algn="l"/>
              </a:tabLst>
            </a:pPr>
            <a:r>
              <a:rPr sz="2200" spc="-25" dirty="0">
                <a:latin typeface="Microsoft Sans Serif"/>
                <a:cs typeface="Microsoft Sans Serif"/>
              </a:rPr>
              <a:t>B</a:t>
            </a:r>
            <a:r>
              <a:rPr sz="2200" spc="-5" dirty="0">
                <a:latin typeface="Microsoft Sans Serif"/>
                <a:cs typeface="Microsoft Sans Serif"/>
              </a:rPr>
              <a:t>ackgrou</a:t>
            </a:r>
            <a:r>
              <a:rPr lang="en-US" sz="2200" spc="-10" dirty="0">
                <a:latin typeface="Microsoft Sans Serif"/>
                <a:cs typeface="Microsoft Sans Serif"/>
              </a:rPr>
              <a:t>n</a:t>
            </a:r>
            <a:r>
              <a:rPr lang="en-US" sz="2200" spc="-20" dirty="0">
                <a:latin typeface="Microsoft Sans Serif"/>
                <a:cs typeface="Microsoft Sans Serif"/>
              </a:rPr>
              <a:t>d </a:t>
            </a:r>
            <a:r>
              <a:rPr lang="en-US" sz="2200" dirty="0">
                <a:latin typeface="Microsoft Sans Serif"/>
                <a:cs typeface="Microsoft Sans Serif"/>
              </a:rPr>
              <a:t>c</a:t>
            </a:r>
            <a:r>
              <a:rPr lang="en-US" sz="2200" spc="15" dirty="0">
                <a:latin typeface="Microsoft Sans Serif"/>
                <a:cs typeface="Microsoft Sans Serif"/>
              </a:rPr>
              <a:t>h</a:t>
            </a:r>
            <a:r>
              <a:rPr lang="en-US" sz="2200" spc="-5" dirty="0">
                <a:latin typeface="Microsoft Sans Serif"/>
                <a:cs typeface="Microsoft Sans Serif"/>
              </a:rPr>
              <a:t>ec</a:t>
            </a:r>
            <a:r>
              <a:rPr lang="en-US" sz="2200" spc="20" dirty="0">
                <a:latin typeface="Microsoft Sans Serif"/>
                <a:cs typeface="Microsoft Sans Serif"/>
              </a:rPr>
              <a:t>k</a:t>
            </a:r>
            <a:r>
              <a:rPr lang="en-US" sz="3300" spc="-15" baseline="1262" dirty="0">
                <a:latin typeface="Microsoft Sans Serif"/>
                <a:cs typeface="Microsoft Sans Serif"/>
              </a:rPr>
              <a:t> </a:t>
            </a:r>
            <a:endParaRPr lang="en-US" sz="3300" baseline="1262" dirty="0">
              <a:latin typeface="Microsoft Sans Serif"/>
              <a:cs typeface="Microsoft Sans Serif"/>
            </a:endParaRPr>
          </a:p>
          <a:p>
            <a:pPr marL="1145540" lvl="1" indent="-342900">
              <a:spcBef>
                <a:spcPts val="700"/>
              </a:spcBef>
              <a:buFont typeface="Courier New" panose="02070309020205020404" pitchFamily="49" charset="0"/>
              <a:buChar char="o"/>
              <a:tabLst>
                <a:tab pos="688340" algn="l"/>
              </a:tabLst>
            </a:pPr>
            <a:r>
              <a:rPr lang="en-US" sz="2200" spc="-10" dirty="0">
                <a:latin typeface="Microsoft Sans Serif"/>
                <a:cs typeface="Microsoft Sans Serif"/>
              </a:rPr>
              <a:t>D</a:t>
            </a:r>
            <a:r>
              <a:rPr lang="en-US" sz="2200" dirty="0">
                <a:latin typeface="Microsoft Sans Serif"/>
                <a:cs typeface="Microsoft Sans Serif"/>
              </a:rPr>
              <a:t>r</a:t>
            </a:r>
            <a:r>
              <a:rPr lang="en-US" sz="2200" spc="-5" dirty="0">
                <a:latin typeface="Microsoft Sans Serif"/>
                <a:cs typeface="Microsoft Sans Serif"/>
              </a:rPr>
              <a:t>ug</a:t>
            </a:r>
            <a:r>
              <a:rPr lang="en-US" sz="2200" spc="0" dirty="0">
                <a:latin typeface="Microsoft Sans Serif"/>
                <a:cs typeface="Microsoft Sans Serif"/>
              </a:rPr>
              <a:t> </a:t>
            </a:r>
            <a:r>
              <a:rPr lang="en-US" sz="2200" spc="-25" dirty="0">
                <a:latin typeface="Microsoft Sans Serif"/>
                <a:cs typeface="Microsoft Sans Serif"/>
              </a:rPr>
              <a:t>S</a:t>
            </a:r>
            <a:r>
              <a:rPr lang="en-US" sz="2200" dirty="0">
                <a:latin typeface="Microsoft Sans Serif"/>
                <a:cs typeface="Microsoft Sans Serif"/>
              </a:rPr>
              <a:t>cr</a:t>
            </a:r>
            <a:r>
              <a:rPr lang="en-US" sz="2200" spc="-5" dirty="0">
                <a:latin typeface="Microsoft Sans Serif"/>
                <a:cs typeface="Microsoft Sans Serif"/>
              </a:rPr>
              <a:t>ee</a:t>
            </a:r>
            <a:r>
              <a:rPr lang="en-US" sz="2200" spc="10" dirty="0">
                <a:latin typeface="Microsoft Sans Serif"/>
                <a:cs typeface="Microsoft Sans Serif"/>
              </a:rPr>
              <a:t>n</a:t>
            </a:r>
            <a:r>
              <a:rPr lang="en-US" sz="2200" spc="-10" dirty="0">
                <a:latin typeface="Microsoft Sans Serif"/>
                <a:cs typeface="Microsoft Sans Serif"/>
              </a:rPr>
              <a:t> </a:t>
            </a:r>
            <a:endParaRPr lang="en-US" sz="2200" dirty="0">
              <a:latin typeface="Microsoft Sans Serif"/>
              <a:cs typeface="Microsoft Sans Serif"/>
            </a:endParaRPr>
          </a:p>
          <a:p>
            <a:pPr marL="1145540" lvl="1" indent="-342900">
              <a:spcBef>
                <a:spcPts val="520"/>
              </a:spcBef>
              <a:buFont typeface="Courier New" panose="02070309020205020404" pitchFamily="49" charset="0"/>
              <a:buChar char="o"/>
              <a:tabLst>
                <a:tab pos="688340" algn="l"/>
              </a:tabLst>
            </a:pPr>
            <a:r>
              <a:rPr sz="2200" spc="5" dirty="0">
                <a:latin typeface="Microsoft Sans Serif"/>
                <a:cs typeface="Microsoft Sans Serif"/>
              </a:rPr>
              <a:t>H</a:t>
            </a:r>
            <a:r>
              <a:rPr sz="2200" spc="-25" dirty="0">
                <a:latin typeface="Microsoft Sans Serif"/>
                <a:cs typeface="Microsoft Sans Serif"/>
              </a:rPr>
              <a:t>i</a:t>
            </a:r>
            <a:r>
              <a:rPr sz="2200" spc="-15" dirty="0">
                <a:latin typeface="Microsoft Sans Serif"/>
                <a:cs typeface="Microsoft Sans Serif"/>
              </a:rPr>
              <a:t>s</a:t>
            </a:r>
            <a:r>
              <a:rPr sz="2200" spc="-5" dirty="0">
                <a:latin typeface="Microsoft Sans Serif"/>
                <a:cs typeface="Microsoft Sans Serif"/>
              </a:rPr>
              <a:t>t</a:t>
            </a:r>
            <a:r>
              <a:rPr sz="2200" spc="-15" dirty="0">
                <a:latin typeface="Microsoft Sans Serif"/>
                <a:cs typeface="Microsoft Sans Serif"/>
              </a:rPr>
              <a:t>ory</a:t>
            </a:r>
            <a:r>
              <a:rPr lang="en-US" sz="2200" spc="-15" dirty="0">
                <a:latin typeface="Microsoft Sans Serif"/>
                <a:cs typeface="Microsoft Sans Serif"/>
              </a:rPr>
              <a:t>, </a:t>
            </a:r>
            <a:r>
              <a:rPr sz="2200" spc="-30" dirty="0">
                <a:latin typeface="Microsoft Sans Serif"/>
                <a:cs typeface="Microsoft Sans Serif"/>
              </a:rPr>
              <a:t>P</a:t>
            </a:r>
            <a:r>
              <a:rPr sz="2200" spc="-5" dirty="0">
                <a:latin typeface="Microsoft Sans Serif"/>
                <a:cs typeface="Microsoft Sans Serif"/>
              </a:rPr>
              <a:t>hy</a:t>
            </a:r>
            <a:r>
              <a:rPr sz="2200" spc="15" dirty="0">
                <a:latin typeface="Microsoft Sans Serif"/>
                <a:cs typeface="Microsoft Sans Serif"/>
              </a:rPr>
              <a:t>s</a:t>
            </a:r>
            <a:r>
              <a:rPr sz="2200" spc="-25" dirty="0">
                <a:latin typeface="Microsoft Sans Serif"/>
                <a:cs typeface="Microsoft Sans Serif"/>
              </a:rPr>
              <a:t>i</a:t>
            </a:r>
            <a:r>
              <a:rPr sz="2200" spc="15" dirty="0">
                <a:latin typeface="Microsoft Sans Serif"/>
                <a:cs typeface="Microsoft Sans Serif"/>
              </a:rPr>
              <a:t>ca</a:t>
            </a:r>
            <a:r>
              <a:rPr sz="2200" spc="-25" dirty="0">
                <a:latin typeface="Microsoft Sans Serif"/>
                <a:cs typeface="Microsoft Sans Serif"/>
              </a:rPr>
              <a:t>l</a:t>
            </a:r>
            <a:r>
              <a:rPr sz="2200" spc="-10" dirty="0">
                <a:latin typeface="Microsoft Sans Serif"/>
                <a:cs typeface="Microsoft Sans Serif"/>
              </a:rPr>
              <a:t> </a:t>
            </a:r>
            <a:r>
              <a:rPr sz="2200" spc="0" dirty="0">
                <a:latin typeface="Microsoft Sans Serif"/>
                <a:cs typeface="Microsoft Sans Serif"/>
              </a:rPr>
              <a:t>&amp;</a:t>
            </a:r>
            <a:r>
              <a:rPr sz="2200" spc="-15" dirty="0">
                <a:latin typeface="Microsoft Sans Serif"/>
                <a:cs typeface="Microsoft Sans Serif"/>
              </a:rPr>
              <a:t> </a:t>
            </a:r>
            <a:r>
              <a:rPr sz="2200" spc="-5" dirty="0">
                <a:latin typeface="Microsoft Sans Serif"/>
                <a:cs typeface="Microsoft Sans Serif"/>
              </a:rPr>
              <a:t>I</a:t>
            </a:r>
            <a:r>
              <a:rPr sz="2200" dirty="0">
                <a:latin typeface="Microsoft Sans Serif"/>
                <a:cs typeface="Microsoft Sans Serif"/>
              </a:rPr>
              <a:t>mm</a:t>
            </a:r>
            <a:r>
              <a:rPr sz="2200" spc="-5" dirty="0">
                <a:latin typeface="Microsoft Sans Serif"/>
                <a:cs typeface="Microsoft Sans Serif"/>
              </a:rPr>
              <a:t>un</a:t>
            </a:r>
            <a:r>
              <a:rPr sz="2200" spc="-30" dirty="0">
                <a:latin typeface="Microsoft Sans Serif"/>
                <a:cs typeface="Microsoft Sans Serif"/>
              </a:rPr>
              <a:t>i</a:t>
            </a:r>
            <a:r>
              <a:rPr sz="2200" dirty="0">
                <a:latin typeface="Microsoft Sans Serif"/>
                <a:cs typeface="Microsoft Sans Serif"/>
              </a:rPr>
              <a:t>zat</a:t>
            </a:r>
            <a:r>
              <a:rPr sz="2200" spc="-20" dirty="0">
                <a:latin typeface="Microsoft Sans Serif"/>
                <a:cs typeface="Microsoft Sans Serif"/>
              </a:rPr>
              <a:t>i</a:t>
            </a:r>
            <a:r>
              <a:rPr sz="2200" spc="-5" dirty="0">
                <a:latin typeface="Microsoft Sans Serif"/>
                <a:cs typeface="Microsoft Sans Serif"/>
              </a:rPr>
              <a:t>on</a:t>
            </a:r>
            <a:r>
              <a:rPr sz="2200" spc="20" dirty="0">
                <a:latin typeface="Microsoft Sans Serif"/>
                <a:cs typeface="Microsoft Sans Serif"/>
              </a:rPr>
              <a:t>s</a:t>
            </a:r>
            <a:r>
              <a:rPr sz="3300" spc="-15" baseline="1262" dirty="0">
                <a:latin typeface="Microsoft Sans Serif"/>
                <a:cs typeface="Microsoft Sans Serif"/>
              </a:rPr>
              <a:t> </a:t>
            </a:r>
            <a:endParaRPr lang="en-US" sz="3300" spc="-15" baseline="1262" dirty="0">
              <a:latin typeface="Microsoft Sans Serif"/>
              <a:cs typeface="Microsoft Sans Serif"/>
            </a:endParaRPr>
          </a:p>
          <a:p>
            <a:pPr marL="345440">
              <a:lnSpc>
                <a:spcPct val="100000"/>
              </a:lnSpc>
              <a:spcBef>
                <a:spcPts val="1800"/>
              </a:spcBef>
              <a:spcAft>
                <a:spcPts val="1800"/>
              </a:spcAft>
              <a:tabLst>
                <a:tab pos="688340" algn="l"/>
              </a:tabLst>
            </a:pPr>
            <a:r>
              <a:rPr lang="en-US"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Students will be provided instructions on how to complete these required items after acceptance into the program.</a:t>
            </a:r>
            <a:endParaRPr lang="en-US" sz="2200" spc="-15" baseline="1262"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object 6"/>
          <p:cNvSpPr txBox="1"/>
          <p:nvPr/>
        </p:nvSpPr>
        <p:spPr>
          <a:xfrm>
            <a:off x="2262641" y="843934"/>
            <a:ext cx="6877050" cy="430887"/>
          </a:xfrm>
          <a:prstGeom prst="rect">
            <a:avLst/>
          </a:prstGeom>
          <a:ln w="6350">
            <a:solidFill>
              <a:srgbClr val="000000"/>
            </a:solidFill>
          </a:ln>
        </p:spPr>
        <p:txBody>
          <a:bodyPr vert="horz" wrap="square" lIns="0" tIns="0" rIns="0" bIns="0" rtlCol="0">
            <a:spAutoFit/>
          </a:bodyPr>
          <a:lstStyle/>
          <a:p>
            <a:pPr marL="92710">
              <a:lnSpc>
                <a:spcPct val="100000"/>
              </a:lnSpc>
            </a:pPr>
            <a:r>
              <a:rPr lang="en-US" sz="2800" b="1" spc="-15" dirty="0">
                <a:solidFill>
                  <a:srgbClr val="FFFFFF"/>
                </a:solidFill>
                <a:latin typeface="Microsoft Sans Serif"/>
                <a:cs typeface="Microsoft Sans Serif"/>
              </a:rPr>
              <a:t>   Are There</a:t>
            </a:r>
            <a:r>
              <a:rPr lang="en-US" sz="2800" b="1" spc="-20" dirty="0">
                <a:solidFill>
                  <a:srgbClr val="FFFFFF"/>
                </a:solidFill>
                <a:latin typeface="Microsoft Sans Serif"/>
                <a:cs typeface="Microsoft Sans Serif"/>
              </a:rPr>
              <a:t> </a:t>
            </a:r>
            <a:r>
              <a:rPr lang="en-US" sz="2800" b="1" spc="-30" dirty="0">
                <a:solidFill>
                  <a:srgbClr val="FFFFFF"/>
                </a:solidFill>
                <a:latin typeface="Microsoft Sans Serif"/>
                <a:cs typeface="Microsoft Sans Serif"/>
              </a:rPr>
              <a:t>A</a:t>
            </a:r>
            <a:r>
              <a:rPr lang="en-US" sz="2800" b="1" spc="-20" dirty="0">
                <a:solidFill>
                  <a:srgbClr val="FFFFFF"/>
                </a:solidFill>
                <a:latin typeface="Microsoft Sans Serif"/>
                <a:cs typeface="Microsoft Sans Serif"/>
              </a:rPr>
              <a:t>ny </a:t>
            </a:r>
            <a:r>
              <a:rPr lang="en-US" sz="2800" b="1" spc="-30" dirty="0">
                <a:solidFill>
                  <a:srgbClr val="FFFFFF"/>
                </a:solidFill>
                <a:latin typeface="Microsoft Sans Serif"/>
                <a:cs typeface="Microsoft Sans Serif"/>
              </a:rPr>
              <a:t>A</a:t>
            </a:r>
            <a:r>
              <a:rPr lang="en-US" sz="2800" b="1" spc="-5" dirty="0">
                <a:solidFill>
                  <a:srgbClr val="FFFFFF"/>
                </a:solidFill>
                <a:latin typeface="Microsoft Sans Serif"/>
                <a:cs typeface="Microsoft Sans Serif"/>
              </a:rPr>
              <a:t>dditional</a:t>
            </a:r>
            <a:r>
              <a:rPr lang="en-US" sz="2800" b="1" spc="-15" dirty="0">
                <a:solidFill>
                  <a:srgbClr val="FFFFFF"/>
                </a:solidFill>
                <a:latin typeface="Microsoft Sans Serif"/>
                <a:cs typeface="Microsoft Sans Serif"/>
              </a:rPr>
              <a:t> Costs</a:t>
            </a:r>
            <a:r>
              <a:rPr lang="en-US" sz="2800" b="1" spc="20" dirty="0">
                <a:solidFill>
                  <a:srgbClr val="FFFFFF"/>
                </a:solidFill>
                <a:latin typeface="Microsoft Sans Serif"/>
                <a:cs typeface="Microsoft Sans Serif"/>
              </a:rPr>
              <a:t>?</a:t>
            </a:r>
            <a:r>
              <a:rPr lang="en-US" sz="2800" b="1" spc="-10" dirty="0">
                <a:solidFill>
                  <a:srgbClr val="FFFFFF"/>
                </a:solidFill>
                <a:latin typeface="Microsoft Sans Serif"/>
                <a:cs typeface="Microsoft Sans Serif"/>
              </a:rPr>
              <a:t> </a:t>
            </a:r>
            <a:endParaRPr lang="en-US" sz="2800" b="1" dirty="0">
              <a:latin typeface="Microsoft Sans Serif"/>
              <a:cs typeface="Microsoft Sans Serif"/>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1049133"/>
          </a:xfrm>
          <a:prstGeom prst="rect">
            <a:avLst/>
          </a:prstGeom>
        </p:spPr>
        <p:txBody>
          <a:bodyPr vert="horz" wrap="square" lIns="0" tIns="200787" rIns="0" bIns="0" rtlCol="0">
            <a:spAutoFit/>
          </a:bodyPr>
          <a:lstStyle/>
          <a:p>
            <a:pPr marL="3212465" marR="5080" indent="-1735455">
              <a:lnSpc>
                <a:spcPts val="3340"/>
              </a:lnSpc>
            </a:pPr>
            <a:r>
              <a:rPr lang="en-US" sz="2800" b="1" dirty="0"/>
              <a:t>        </a:t>
            </a:r>
            <a:r>
              <a:rPr sz="2800" b="1" dirty="0"/>
              <a:t>W</a:t>
            </a:r>
            <a:r>
              <a:rPr lang="en-US" sz="2800" b="1" dirty="0"/>
              <a:t>hat</a:t>
            </a:r>
            <a:r>
              <a:rPr sz="2800" b="1" spc="-15" dirty="0"/>
              <a:t> </a:t>
            </a:r>
            <a:r>
              <a:rPr sz="2800" b="1" spc="5" dirty="0"/>
              <a:t>I</a:t>
            </a:r>
            <a:r>
              <a:rPr lang="en-US" sz="2800" b="1" spc="-30" dirty="0"/>
              <a:t>s</a:t>
            </a:r>
            <a:r>
              <a:rPr sz="2800" b="1" spc="-15" dirty="0"/>
              <a:t> </a:t>
            </a:r>
            <a:r>
              <a:rPr sz="2800" b="1" spc="5" dirty="0"/>
              <a:t>T</a:t>
            </a:r>
            <a:r>
              <a:rPr lang="en-US" sz="2800" b="1" spc="-5" dirty="0"/>
              <a:t>he</a:t>
            </a:r>
            <a:r>
              <a:rPr sz="2800" b="1" spc="0" dirty="0"/>
              <a:t> </a:t>
            </a:r>
            <a:r>
              <a:rPr sz="2800" b="1" spc="-20" dirty="0"/>
              <a:t>E</a:t>
            </a:r>
            <a:r>
              <a:rPr lang="en-US" sz="2800" b="1" spc="-35" dirty="0"/>
              <a:t>stimated</a:t>
            </a:r>
            <a:r>
              <a:rPr sz="2800" b="1" spc="-15" dirty="0"/>
              <a:t> </a:t>
            </a:r>
            <a:r>
              <a:rPr sz="2800" b="1" spc="15" dirty="0"/>
              <a:t>L</a:t>
            </a:r>
            <a:r>
              <a:rPr lang="en-US" sz="2800" b="1" spc="-15" dirty="0"/>
              <a:t>ength</a:t>
            </a:r>
            <a:r>
              <a:rPr sz="2800" b="1" spc="-20" dirty="0"/>
              <a:t> </a:t>
            </a:r>
            <a:br>
              <a:rPr lang="en-US" sz="2800" b="1" spc="-20" dirty="0"/>
            </a:br>
            <a:r>
              <a:rPr sz="2800" b="1" spc="-25" dirty="0"/>
              <a:t>O</a:t>
            </a:r>
            <a:r>
              <a:rPr lang="en-US" sz="2800" b="1" spc="-15" dirty="0"/>
              <a:t>f</a:t>
            </a:r>
            <a:r>
              <a:rPr sz="2800" b="1" spc="-10" dirty="0"/>
              <a:t> </a:t>
            </a:r>
            <a:r>
              <a:rPr sz="2800" b="1" spc="5" dirty="0"/>
              <a:t>T</a:t>
            </a:r>
            <a:r>
              <a:rPr lang="en-US" sz="2800" b="1" spc="-5" dirty="0"/>
              <a:t>he</a:t>
            </a:r>
            <a:r>
              <a:rPr sz="2800" b="1" spc="-15" dirty="0"/>
              <a:t> </a:t>
            </a:r>
            <a:r>
              <a:rPr lang="en-US" sz="2800" b="1" spc="-15" dirty="0"/>
              <a:t>Programs</a:t>
            </a:r>
            <a:r>
              <a:rPr sz="2800" b="1" spc="35" dirty="0"/>
              <a:t>?</a:t>
            </a:r>
            <a:r>
              <a:rPr sz="2800" b="1" spc="-10" dirty="0">
                <a:solidFill>
                  <a:srgbClr val="000000"/>
                </a:solidFill>
              </a:rPr>
              <a:t> </a:t>
            </a:r>
            <a:endParaRPr sz="2800" b="1" dirty="0"/>
          </a:p>
        </p:txBody>
      </p:sp>
      <p:sp>
        <p:nvSpPr>
          <p:cNvPr id="4" name="object 4"/>
          <p:cNvSpPr txBox="1"/>
          <p:nvPr/>
        </p:nvSpPr>
        <p:spPr>
          <a:xfrm>
            <a:off x="741997" y="2308238"/>
            <a:ext cx="8233409" cy="2434000"/>
          </a:xfrm>
          <a:prstGeom prst="rect">
            <a:avLst/>
          </a:prstGeom>
        </p:spPr>
        <p:txBody>
          <a:bodyPr vert="horz" wrap="square" lIns="0" tIns="0" rIns="0" bIns="0" rtlCol="0">
            <a:spAutoFit/>
          </a:bodyPr>
          <a:lstStyle/>
          <a:p>
            <a:pPr marL="355600" marR="5080" indent="-342900">
              <a:lnSpc>
                <a:spcPct val="100000"/>
              </a:lnSpc>
              <a:buFont typeface="Wingdings"/>
              <a:buChar char=""/>
              <a:tabLst>
                <a:tab pos="355600" algn="l"/>
              </a:tabLst>
            </a:pPr>
            <a:r>
              <a:rPr sz="2200" spc="-15" dirty="0">
                <a:latin typeface="Microsoft Sans Serif"/>
                <a:cs typeface="Microsoft Sans Serif"/>
              </a:rPr>
              <a:t>O</a:t>
            </a:r>
            <a:r>
              <a:rPr sz="2200" spc="-20" dirty="0">
                <a:latin typeface="Microsoft Sans Serif"/>
                <a:cs typeface="Microsoft Sans Serif"/>
              </a:rPr>
              <a:t>nce </a:t>
            </a:r>
            <a:r>
              <a:rPr sz="2200" spc="-15" dirty="0">
                <a:latin typeface="Microsoft Sans Serif"/>
                <a:cs typeface="Microsoft Sans Serif"/>
              </a:rPr>
              <a:t>you</a:t>
            </a:r>
            <a:r>
              <a:rPr sz="2200" spc="-25" dirty="0">
                <a:latin typeface="Microsoft Sans Serif"/>
                <a:cs typeface="Microsoft Sans Serif"/>
              </a:rPr>
              <a:t> </a:t>
            </a:r>
            <a:r>
              <a:rPr sz="2200" dirty="0">
                <a:latin typeface="Microsoft Sans Serif"/>
                <a:cs typeface="Microsoft Sans Serif"/>
              </a:rPr>
              <a:t>r</a:t>
            </a:r>
            <a:r>
              <a:rPr sz="2200" spc="-5" dirty="0">
                <a:latin typeface="Microsoft Sans Serif"/>
                <a:cs typeface="Microsoft Sans Serif"/>
              </a:rPr>
              <a:t>ece</a:t>
            </a:r>
            <a:r>
              <a:rPr sz="2200" spc="-30" dirty="0">
                <a:latin typeface="Microsoft Sans Serif"/>
                <a:cs typeface="Microsoft Sans Serif"/>
              </a:rPr>
              <a:t>i</a:t>
            </a:r>
            <a:r>
              <a:rPr sz="2200" dirty="0">
                <a:latin typeface="Microsoft Sans Serif"/>
                <a:cs typeface="Microsoft Sans Serif"/>
              </a:rPr>
              <a:t>v</a:t>
            </a:r>
            <a:r>
              <a:rPr sz="2200" spc="15" dirty="0">
                <a:latin typeface="Microsoft Sans Serif"/>
                <a:cs typeface="Microsoft Sans Serif"/>
              </a:rPr>
              <a:t>e</a:t>
            </a:r>
            <a:r>
              <a:rPr sz="2200" dirty="0">
                <a:latin typeface="Microsoft Sans Serif"/>
                <a:cs typeface="Microsoft Sans Serif"/>
              </a:rPr>
              <a:t> your </a:t>
            </a:r>
            <a:r>
              <a:rPr sz="2200" spc="-10" dirty="0">
                <a:latin typeface="Microsoft Sans Serif"/>
                <a:cs typeface="Microsoft Sans Serif"/>
              </a:rPr>
              <a:t>a</a:t>
            </a:r>
            <a:r>
              <a:rPr sz="2200" dirty="0">
                <a:latin typeface="Microsoft Sans Serif"/>
                <a:cs typeface="Microsoft Sans Serif"/>
              </a:rPr>
              <a:t>cceptanc</a:t>
            </a:r>
            <a:r>
              <a:rPr sz="2200" spc="-10" dirty="0">
                <a:latin typeface="Microsoft Sans Serif"/>
                <a:cs typeface="Microsoft Sans Serif"/>
              </a:rPr>
              <a:t>e</a:t>
            </a:r>
            <a:r>
              <a:rPr sz="2200" dirty="0">
                <a:latin typeface="Microsoft Sans Serif"/>
                <a:cs typeface="Microsoft Sans Serif"/>
              </a:rPr>
              <a:t> </a:t>
            </a:r>
            <a:r>
              <a:rPr sz="2200" spc="-25" dirty="0">
                <a:latin typeface="Microsoft Sans Serif"/>
                <a:cs typeface="Microsoft Sans Serif"/>
              </a:rPr>
              <a:t>l</a:t>
            </a:r>
            <a:r>
              <a:rPr sz="2200" spc="-15" dirty="0">
                <a:latin typeface="Microsoft Sans Serif"/>
                <a:cs typeface="Microsoft Sans Serif"/>
              </a:rPr>
              <a:t>et</a:t>
            </a:r>
            <a:r>
              <a:rPr sz="2200" dirty="0">
                <a:latin typeface="Microsoft Sans Serif"/>
                <a:cs typeface="Microsoft Sans Serif"/>
              </a:rPr>
              <a:t>t</a:t>
            </a:r>
            <a:r>
              <a:rPr sz="2200" spc="-15" dirty="0">
                <a:latin typeface="Microsoft Sans Serif"/>
                <a:cs typeface="Microsoft Sans Serif"/>
              </a:rPr>
              <a:t>er</a:t>
            </a:r>
            <a:r>
              <a:rPr sz="2200" dirty="0">
                <a:latin typeface="Microsoft Sans Serif"/>
                <a:cs typeface="Microsoft Sans Serif"/>
              </a:rPr>
              <a:t>,</a:t>
            </a:r>
            <a:r>
              <a:rPr sz="2200" spc="-10" dirty="0">
                <a:latin typeface="Microsoft Sans Serif"/>
                <a:cs typeface="Microsoft Sans Serif"/>
              </a:rPr>
              <a:t> </a:t>
            </a:r>
            <a:r>
              <a:rPr sz="2200" spc="-25" dirty="0">
                <a:latin typeface="Microsoft Sans Serif"/>
                <a:cs typeface="Microsoft Sans Serif"/>
              </a:rPr>
              <a:t>a</a:t>
            </a:r>
            <a:r>
              <a:rPr sz="2200" spc="-20" dirty="0">
                <a:latin typeface="Microsoft Sans Serif"/>
                <a:cs typeface="Microsoft Sans Serif"/>
              </a:rPr>
              <a:t>nd</a:t>
            </a:r>
            <a:r>
              <a:rPr sz="2200" spc="-25" dirty="0">
                <a:latin typeface="Microsoft Sans Serif"/>
                <a:cs typeface="Microsoft Sans Serif"/>
              </a:rPr>
              <a:t> i</a:t>
            </a:r>
            <a:r>
              <a:rPr sz="2200" spc="-5" dirty="0">
                <a:latin typeface="Microsoft Sans Serif"/>
                <a:cs typeface="Microsoft Sans Serif"/>
              </a:rPr>
              <a:t>f</a:t>
            </a:r>
            <a:r>
              <a:rPr sz="2200" spc="-10" dirty="0">
                <a:latin typeface="Microsoft Sans Serif"/>
                <a:cs typeface="Microsoft Sans Serif"/>
              </a:rPr>
              <a:t> yo</a:t>
            </a:r>
            <a:r>
              <a:rPr sz="2200" spc="-20" dirty="0">
                <a:latin typeface="Microsoft Sans Serif"/>
                <a:cs typeface="Microsoft Sans Serif"/>
              </a:rPr>
              <a:t>u </a:t>
            </a:r>
            <a:r>
              <a:rPr sz="2200" spc="-15" dirty="0">
                <a:latin typeface="Microsoft Sans Serif"/>
                <a:cs typeface="Microsoft Sans Serif"/>
              </a:rPr>
              <a:t>at</a:t>
            </a:r>
            <a:r>
              <a:rPr sz="2200" dirty="0">
                <a:latin typeface="Microsoft Sans Serif"/>
                <a:cs typeface="Microsoft Sans Serif"/>
              </a:rPr>
              <a:t>t</a:t>
            </a:r>
            <a:r>
              <a:rPr sz="2200" spc="-5" dirty="0">
                <a:latin typeface="Microsoft Sans Serif"/>
                <a:cs typeface="Microsoft Sans Serif"/>
              </a:rPr>
              <a:t>en</a:t>
            </a:r>
            <a:r>
              <a:rPr sz="2200" spc="-10" dirty="0">
                <a:latin typeface="Microsoft Sans Serif"/>
                <a:cs typeface="Microsoft Sans Serif"/>
              </a:rPr>
              <a:t>d</a:t>
            </a:r>
            <a:r>
              <a:rPr sz="2200" dirty="0">
                <a:latin typeface="Microsoft Sans Serif"/>
                <a:cs typeface="Microsoft Sans Serif"/>
              </a:rPr>
              <a:t> </a:t>
            </a:r>
            <a:r>
              <a:rPr sz="2200" spc="-20" dirty="0">
                <a:latin typeface="Microsoft Sans Serif"/>
                <a:cs typeface="Microsoft Sans Serif"/>
              </a:rPr>
              <a:t>as </a:t>
            </a:r>
            <a:r>
              <a:rPr sz="2200" spc="-15" dirty="0">
                <a:latin typeface="Microsoft Sans Serif"/>
                <a:cs typeface="Microsoft Sans Serif"/>
              </a:rPr>
              <a:t>a </a:t>
            </a:r>
            <a:r>
              <a:rPr sz="2200" spc="-5" dirty="0">
                <a:latin typeface="Microsoft Sans Serif"/>
                <a:cs typeface="Microsoft Sans Serif"/>
              </a:rPr>
              <a:t>ful</a:t>
            </a:r>
            <a:r>
              <a:rPr sz="2200" spc="-25" dirty="0">
                <a:latin typeface="Microsoft Sans Serif"/>
                <a:cs typeface="Microsoft Sans Serif"/>
              </a:rPr>
              <a:t>l</a:t>
            </a:r>
            <a:r>
              <a:rPr sz="2200" spc="5" dirty="0">
                <a:latin typeface="Microsoft Sans Serif"/>
                <a:cs typeface="Microsoft Sans Serif"/>
              </a:rPr>
              <a:t>-</a:t>
            </a:r>
            <a:r>
              <a:rPr sz="2200" spc="-5" dirty="0">
                <a:latin typeface="Microsoft Sans Serif"/>
                <a:cs typeface="Microsoft Sans Serif"/>
              </a:rPr>
              <a:t>t</a:t>
            </a:r>
            <a:r>
              <a:rPr sz="2200" spc="-25" dirty="0">
                <a:latin typeface="Microsoft Sans Serif"/>
                <a:cs typeface="Microsoft Sans Serif"/>
              </a:rPr>
              <a:t>i</a:t>
            </a:r>
            <a:r>
              <a:rPr sz="2200" dirty="0">
                <a:latin typeface="Microsoft Sans Serif"/>
                <a:cs typeface="Microsoft Sans Serif"/>
              </a:rPr>
              <a:t>m</a:t>
            </a:r>
            <a:r>
              <a:rPr sz="2200" spc="-20" dirty="0">
                <a:latin typeface="Microsoft Sans Serif"/>
                <a:cs typeface="Microsoft Sans Serif"/>
              </a:rPr>
              <a:t>e </a:t>
            </a:r>
            <a:r>
              <a:rPr sz="2200" spc="-15" dirty="0">
                <a:latin typeface="Microsoft Sans Serif"/>
                <a:cs typeface="Microsoft Sans Serif"/>
              </a:rPr>
              <a:t>s</a:t>
            </a:r>
            <a:r>
              <a:rPr sz="2200" spc="-5" dirty="0">
                <a:latin typeface="Microsoft Sans Serif"/>
                <a:cs typeface="Microsoft Sans Serif"/>
              </a:rPr>
              <a:t>tud</a:t>
            </a:r>
            <a:r>
              <a:rPr sz="2200" spc="-10" dirty="0">
                <a:latin typeface="Microsoft Sans Serif"/>
                <a:cs typeface="Microsoft Sans Serif"/>
              </a:rPr>
              <a:t>e</a:t>
            </a:r>
            <a:r>
              <a:rPr sz="2200" spc="-15" dirty="0">
                <a:latin typeface="Microsoft Sans Serif"/>
                <a:cs typeface="Microsoft Sans Serif"/>
              </a:rPr>
              <a:t>nt</a:t>
            </a:r>
            <a:r>
              <a:rPr sz="2200" spc="25" dirty="0">
                <a:latin typeface="Microsoft Sans Serif"/>
                <a:cs typeface="Microsoft Sans Serif"/>
              </a:rPr>
              <a:t>:</a:t>
            </a:r>
            <a:r>
              <a:rPr sz="2200" spc="-10" dirty="0">
                <a:latin typeface="Microsoft Sans Serif"/>
                <a:cs typeface="Microsoft Sans Serif"/>
              </a:rPr>
              <a:t> </a:t>
            </a:r>
            <a:endParaRPr sz="2200" dirty="0">
              <a:latin typeface="Times New Roman"/>
              <a:cs typeface="Times New Roman"/>
            </a:endParaRPr>
          </a:p>
          <a:p>
            <a:pPr marL="688340" marR="316230" lvl="1" indent="-342900">
              <a:lnSpc>
                <a:spcPts val="2600"/>
              </a:lnSpc>
              <a:spcBef>
                <a:spcPts val="1350"/>
              </a:spcBef>
              <a:buFont typeface="Courier New" panose="02070309020205020404" pitchFamily="49" charset="0"/>
              <a:buChar char="o"/>
              <a:tabLst>
                <a:tab pos="629920" algn="l"/>
              </a:tabLst>
            </a:pPr>
            <a:r>
              <a:rPr sz="2200" spc="-15" dirty="0">
                <a:latin typeface="Microsoft Sans Serif"/>
                <a:cs typeface="Microsoft Sans Serif"/>
              </a:rPr>
              <a:t>T</a:t>
            </a:r>
            <a:r>
              <a:rPr sz="2200" spc="-25" dirty="0">
                <a:latin typeface="Microsoft Sans Serif"/>
                <a:cs typeface="Microsoft Sans Serif"/>
              </a:rPr>
              <a:t>h</a:t>
            </a:r>
            <a:r>
              <a:rPr sz="2200" spc="-20" dirty="0">
                <a:latin typeface="Microsoft Sans Serif"/>
                <a:cs typeface="Microsoft Sans Serif"/>
              </a:rPr>
              <a:t>e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10" dirty="0">
                <a:latin typeface="Microsoft Sans Serif"/>
                <a:cs typeface="Microsoft Sans Serif"/>
              </a:rPr>
              <a:t> </a:t>
            </a:r>
            <a:r>
              <a:rPr sz="2200" spc="-25"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ogra</a:t>
            </a:r>
            <a:r>
              <a:rPr sz="2200" spc="15" dirty="0">
                <a:latin typeface="Microsoft Sans Serif"/>
                <a:cs typeface="Microsoft Sans Serif"/>
              </a:rPr>
              <a:t>m</a:t>
            </a:r>
            <a:r>
              <a:rPr sz="2200" spc="25" dirty="0">
                <a:latin typeface="Microsoft Sans Serif"/>
                <a:cs typeface="Microsoft Sans Serif"/>
              </a:rPr>
              <a:t> </a:t>
            </a:r>
            <a:r>
              <a:rPr sz="2200" spc="-25" dirty="0">
                <a:latin typeface="Microsoft Sans Serif"/>
                <a:cs typeface="Microsoft Sans Serif"/>
              </a:rPr>
              <a:t>i</a:t>
            </a:r>
            <a:r>
              <a:rPr sz="2200" dirty="0">
                <a:latin typeface="Microsoft Sans Serif"/>
                <a:cs typeface="Microsoft Sans Serif"/>
              </a:rPr>
              <a:t>s</a:t>
            </a:r>
            <a:r>
              <a:rPr sz="2200" spc="-20" dirty="0">
                <a:latin typeface="Microsoft Sans Serif"/>
                <a:cs typeface="Microsoft Sans Serif"/>
              </a:rPr>
              <a:t> </a:t>
            </a:r>
            <a:r>
              <a:rPr sz="2200" spc="-15" dirty="0">
                <a:latin typeface="Microsoft Sans Serif"/>
                <a:cs typeface="Microsoft Sans Serif"/>
              </a:rPr>
              <a:t>a </a:t>
            </a:r>
            <a:r>
              <a:rPr sz="2200" spc="-5" dirty="0">
                <a:latin typeface="Microsoft Sans Serif"/>
                <a:cs typeface="Microsoft Sans Serif"/>
              </a:rPr>
              <a:t>72</a:t>
            </a:r>
            <a:r>
              <a:rPr sz="2200" spc="5" dirty="0">
                <a:latin typeface="Microsoft Sans Serif"/>
                <a:cs typeface="Microsoft Sans Serif"/>
              </a:rPr>
              <a:t>-</a:t>
            </a:r>
            <a:r>
              <a:rPr sz="2200" dirty="0">
                <a:latin typeface="Microsoft Sans Serif"/>
                <a:cs typeface="Microsoft Sans Serif"/>
              </a:rPr>
              <a:t>cr</a:t>
            </a:r>
            <a:r>
              <a:rPr sz="2200" spc="-5" dirty="0">
                <a:latin typeface="Microsoft Sans Serif"/>
                <a:cs typeface="Microsoft Sans Serif"/>
              </a:rPr>
              <a:t>ed</a:t>
            </a:r>
            <a:r>
              <a:rPr sz="2200" spc="-30" dirty="0">
                <a:latin typeface="Microsoft Sans Serif"/>
                <a:cs typeface="Microsoft Sans Serif"/>
              </a:rPr>
              <a:t>i</a:t>
            </a:r>
            <a:r>
              <a:rPr sz="2200" dirty="0">
                <a:latin typeface="Microsoft Sans Serif"/>
                <a:cs typeface="Microsoft Sans Serif"/>
              </a:rPr>
              <a:t>t</a:t>
            </a:r>
            <a:r>
              <a:rPr sz="2200" spc="0" dirty="0">
                <a:latin typeface="Microsoft Sans Serif"/>
                <a:cs typeface="Microsoft Sans Serif"/>
              </a:rPr>
              <a:t> </a:t>
            </a:r>
            <a:r>
              <a:rPr sz="2200" spc="-5" dirty="0">
                <a:latin typeface="Microsoft Sans Serif"/>
                <a:cs typeface="Microsoft Sans Serif"/>
              </a:rPr>
              <a:t>h</a:t>
            </a:r>
            <a:r>
              <a:rPr sz="2200" spc="10" dirty="0">
                <a:latin typeface="Microsoft Sans Serif"/>
                <a:cs typeface="Microsoft Sans Serif"/>
              </a:rPr>
              <a:t>o</a:t>
            </a:r>
            <a:r>
              <a:rPr sz="2200" spc="-5" dirty="0">
                <a:latin typeface="Microsoft Sans Serif"/>
                <a:cs typeface="Microsoft Sans Serif"/>
              </a:rPr>
              <a:t>ur pro</a:t>
            </a:r>
            <a:r>
              <a:rPr sz="2200" spc="15" dirty="0">
                <a:latin typeface="Microsoft Sans Serif"/>
                <a:cs typeface="Microsoft Sans Serif"/>
              </a:rPr>
              <a:t>g</a:t>
            </a:r>
            <a:r>
              <a:rPr sz="2200" dirty="0">
                <a:latin typeface="Microsoft Sans Serif"/>
                <a:cs typeface="Microsoft Sans Serif"/>
              </a:rPr>
              <a:t>r</a:t>
            </a:r>
            <a:r>
              <a:rPr sz="2200" spc="-5" dirty="0">
                <a:latin typeface="Microsoft Sans Serif"/>
                <a:cs typeface="Microsoft Sans Serif"/>
              </a:rPr>
              <a:t>a</a:t>
            </a:r>
            <a:r>
              <a:rPr sz="2200" spc="10" dirty="0">
                <a:latin typeface="Microsoft Sans Serif"/>
                <a:cs typeface="Microsoft Sans Serif"/>
              </a:rPr>
              <a:t>m</a:t>
            </a:r>
            <a:r>
              <a:rPr sz="2200" spc="0" dirty="0">
                <a:latin typeface="Microsoft Sans Serif"/>
                <a:cs typeface="Microsoft Sans Serif"/>
              </a:rPr>
              <a:t> </a:t>
            </a:r>
            <a:r>
              <a:rPr sz="2200" spc="-5" dirty="0">
                <a:latin typeface="Microsoft Sans Serif"/>
                <a:cs typeface="Microsoft Sans Serif"/>
              </a:rPr>
              <a:t>that ca</a:t>
            </a:r>
            <a:r>
              <a:rPr sz="2200" spc="-10" dirty="0">
                <a:latin typeface="Microsoft Sans Serif"/>
                <a:cs typeface="Microsoft Sans Serif"/>
              </a:rPr>
              <a:t>n </a:t>
            </a:r>
            <a:r>
              <a:rPr sz="2200" spc="-25" dirty="0">
                <a:latin typeface="Microsoft Sans Serif"/>
                <a:cs typeface="Microsoft Sans Serif"/>
              </a:rPr>
              <a:t>b</a:t>
            </a:r>
            <a:r>
              <a:rPr sz="2200" spc="-15" dirty="0">
                <a:latin typeface="Microsoft Sans Serif"/>
                <a:cs typeface="Microsoft Sans Serif"/>
              </a:rPr>
              <a:t>e   </a:t>
            </a:r>
            <a:r>
              <a:rPr sz="2200" dirty="0">
                <a:latin typeface="Microsoft Sans Serif"/>
                <a:cs typeface="Microsoft Sans Serif"/>
              </a:rPr>
              <a:t>comp</a:t>
            </a:r>
            <a:r>
              <a:rPr sz="2200" spc="-25" dirty="0">
                <a:latin typeface="Microsoft Sans Serif"/>
                <a:cs typeface="Microsoft Sans Serif"/>
              </a:rPr>
              <a:t>l</a:t>
            </a:r>
            <a:r>
              <a:rPr sz="2200" spc="-20" dirty="0">
                <a:latin typeface="Microsoft Sans Serif"/>
                <a:cs typeface="Microsoft Sans Serif"/>
              </a:rPr>
              <a:t>eted</a:t>
            </a:r>
            <a:r>
              <a:rPr sz="2200" dirty="0">
                <a:latin typeface="Microsoft Sans Serif"/>
                <a:cs typeface="Microsoft Sans Serif"/>
              </a:rPr>
              <a:t> </a:t>
            </a:r>
            <a:r>
              <a:rPr sz="2200" spc="-10" dirty="0">
                <a:latin typeface="Microsoft Sans Serif"/>
                <a:cs typeface="Microsoft Sans Serif"/>
              </a:rPr>
              <a:t>in</a:t>
            </a:r>
            <a:r>
              <a:rPr sz="2200" spc="-25" dirty="0">
                <a:latin typeface="Microsoft Sans Serif"/>
                <a:cs typeface="Microsoft Sans Serif"/>
              </a:rPr>
              <a:t> </a:t>
            </a:r>
            <a:r>
              <a:rPr sz="2200" spc="-5" dirty="0">
                <a:latin typeface="Microsoft Sans Serif"/>
                <a:cs typeface="Microsoft Sans Serif"/>
              </a:rPr>
              <a:t>ap</a:t>
            </a:r>
            <a:r>
              <a:rPr sz="2200" spc="-10"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a:t>
            </a:r>
            <a:r>
              <a:rPr sz="2200" spc="15" dirty="0">
                <a:latin typeface="Microsoft Sans Serif"/>
                <a:cs typeface="Microsoft Sans Serif"/>
              </a:rPr>
              <a:t>x</a:t>
            </a:r>
            <a:r>
              <a:rPr sz="2200" dirty="0">
                <a:latin typeface="Microsoft Sans Serif"/>
                <a:cs typeface="Microsoft Sans Serif"/>
              </a:rPr>
              <a:t>ima</a:t>
            </a:r>
            <a:r>
              <a:rPr sz="2200" spc="5" dirty="0">
                <a:latin typeface="Microsoft Sans Serif"/>
                <a:cs typeface="Microsoft Sans Serif"/>
              </a:rPr>
              <a:t>t</a:t>
            </a:r>
            <a:r>
              <a:rPr sz="2200" spc="-5" dirty="0">
                <a:latin typeface="Microsoft Sans Serif"/>
                <a:cs typeface="Microsoft Sans Serif"/>
              </a:rPr>
              <a:t>e</a:t>
            </a:r>
            <a:r>
              <a:rPr sz="2200" spc="-25" dirty="0">
                <a:latin typeface="Microsoft Sans Serif"/>
                <a:cs typeface="Microsoft Sans Serif"/>
              </a:rPr>
              <a:t>l</a:t>
            </a:r>
            <a:r>
              <a:rPr sz="2200" spc="-10" dirty="0">
                <a:latin typeface="Microsoft Sans Serif"/>
                <a:cs typeface="Microsoft Sans Serif"/>
              </a:rPr>
              <a:t>y tw</a:t>
            </a:r>
            <a:r>
              <a:rPr sz="2200" spc="-25" dirty="0">
                <a:latin typeface="Microsoft Sans Serif"/>
                <a:cs typeface="Microsoft Sans Serif"/>
              </a:rPr>
              <a:t>o</a:t>
            </a:r>
            <a:r>
              <a:rPr sz="2200" spc="-10" dirty="0">
                <a:latin typeface="Microsoft Sans Serif"/>
                <a:cs typeface="Microsoft Sans Serif"/>
              </a:rPr>
              <a:t> ye</a:t>
            </a:r>
            <a:r>
              <a:rPr sz="2200" spc="-20" dirty="0">
                <a:latin typeface="Microsoft Sans Serif"/>
                <a:cs typeface="Microsoft Sans Serif"/>
              </a:rPr>
              <a:t>ars</a:t>
            </a:r>
            <a:r>
              <a:rPr sz="2200" spc="-10" dirty="0">
                <a:latin typeface="Microsoft Sans Serif"/>
                <a:cs typeface="Microsoft Sans Serif"/>
              </a:rPr>
              <a:t> </a:t>
            </a:r>
            <a:endParaRPr sz="2200" dirty="0">
              <a:latin typeface="Microsoft Sans Serif"/>
              <a:cs typeface="Microsoft Sans Serif"/>
            </a:endParaRPr>
          </a:p>
          <a:p>
            <a:pPr marL="744220" marR="363220" lvl="2" indent="-342900">
              <a:lnSpc>
                <a:spcPts val="2620"/>
              </a:lnSpc>
              <a:spcBef>
                <a:spcPts val="1905"/>
              </a:spcBef>
              <a:buFont typeface="Courier New" panose="02070309020205020404" pitchFamily="49" charset="0"/>
              <a:buChar char="o"/>
              <a:tabLst>
                <a:tab pos="629920" algn="l"/>
              </a:tabLst>
            </a:pPr>
            <a:r>
              <a:rPr sz="2200" spc="-15" dirty="0">
                <a:latin typeface="Microsoft Sans Serif"/>
                <a:cs typeface="Microsoft Sans Serif"/>
              </a:rPr>
              <a:t>T</a:t>
            </a:r>
            <a:r>
              <a:rPr sz="2200" spc="-25" dirty="0">
                <a:latin typeface="Microsoft Sans Serif"/>
                <a:cs typeface="Microsoft Sans Serif"/>
              </a:rPr>
              <a:t>h</a:t>
            </a:r>
            <a:r>
              <a:rPr sz="2200" spc="-5" dirty="0">
                <a:latin typeface="Microsoft Sans Serif"/>
                <a:cs typeface="Microsoft Sans Serif"/>
              </a:rPr>
              <a:t>e</a:t>
            </a:r>
            <a:r>
              <a:rPr sz="2200" spc="0" dirty="0">
                <a:latin typeface="Microsoft Sans Serif"/>
                <a:cs typeface="Microsoft Sans Serif"/>
              </a:rPr>
              <a:t> </a:t>
            </a:r>
            <a:r>
              <a:rPr sz="2200" spc="-10" dirty="0">
                <a:latin typeface="Microsoft Sans Serif"/>
                <a:cs typeface="Microsoft Sans Serif"/>
              </a:rPr>
              <a:t>C</a:t>
            </a:r>
            <a:r>
              <a:rPr sz="2200" spc="5" dirty="0">
                <a:latin typeface="Microsoft Sans Serif"/>
                <a:cs typeface="Microsoft Sans Serif"/>
              </a:rPr>
              <a:t>D</a:t>
            </a:r>
            <a:r>
              <a:rPr sz="2200" spc="-10" dirty="0">
                <a:latin typeface="Microsoft Sans Serif"/>
                <a:cs typeface="Microsoft Sans Serif"/>
              </a:rPr>
              <a:t>C </a:t>
            </a:r>
            <a:r>
              <a:rPr sz="2200" spc="-25"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ogra</a:t>
            </a:r>
            <a:r>
              <a:rPr sz="2200" spc="15" dirty="0">
                <a:latin typeface="Microsoft Sans Serif"/>
                <a:cs typeface="Microsoft Sans Serif"/>
              </a:rPr>
              <a:t>m</a:t>
            </a:r>
            <a:r>
              <a:rPr sz="2200" spc="25" dirty="0">
                <a:latin typeface="Microsoft Sans Serif"/>
                <a:cs typeface="Microsoft Sans Serif"/>
              </a:rPr>
              <a:t> </a:t>
            </a:r>
            <a:r>
              <a:rPr sz="2200" spc="-25" dirty="0">
                <a:latin typeface="Microsoft Sans Serif"/>
                <a:cs typeface="Microsoft Sans Serif"/>
              </a:rPr>
              <a:t>i</a:t>
            </a:r>
            <a:r>
              <a:rPr sz="2200" spc="20" dirty="0">
                <a:latin typeface="Microsoft Sans Serif"/>
                <a:cs typeface="Microsoft Sans Serif"/>
              </a:rPr>
              <a:t>s</a:t>
            </a:r>
            <a:r>
              <a:rPr sz="2200" spc="-35" dirty="0">
                <a:latin typeface="Microsoft Sans Serif"/>
                <a:cs typeface="Microsoft Sans Serif"/>
              </a:rPr>
              <a:t> </a:t>
            </a:r>
            <a:r>
              <a:rPr sz="2200" spc="-5" dirty="0">
                <a:latin typeface="Microsoft Sans Serif"/>
                <a:cs typeface="Microsoft Sans Serif"/>
              </a:rPr>
              <a:t>a</a:t>
            </a:r>
            <a:r>
              <a:rPr sz="2200" spc="0" dirty="0">
                <a:latin typeface="Microsoft Sans Serif"/>
                <a:cs typeface="Microsoft Sans Serif"/>
              </a:rPr>
              <a:t> </a:t>
            </a:r>
            <a:r>
              <a:rPr sz="2200" spc="-5" dirty="0">
                <a:latin typeface="Microsoft Sans Serif"/>
                <a:cs typeface="Microsoft Sans Serif"/>
              </a:rPr>
              <a:t>29</a:t>
            </a:r>
            <a:r>
              <a:rPr sz="2200" spc="5" dirty="0">
                <a:latin typeface="Microsoft Sans Serif"/>
                <a:cs typeface="Microsoft Sans Serif"/>
              </a:rPr>
              <a:t>-</a:t>
            </a:r>
            <a:r>
              <a:rPr sz="2200" dirty="0">
                <a:latin typeface="Microsoft Sans Serif"/>
                <a:cs typeface="Microsoft Sans Serif"/>
              </a:rPr>
              <a:t>cr</a:t>
            </a:r>
            <a:r>
              <a:rPr sz="2200" spc="-5" dirty="0">
                <a:latin typeface="Microsoft Sans Serif"/>
                <a:cs typeface="Microsoft Sans Serif"/>
              </a:rPr>
              <a:t>e</a:t>
            </a:r>
            <a:r>
              <a:rPr sz="2200" spc="10" dirty="0">
                <a:latin typeface="Microsoft Sans Serif"/>
                <a:cs typeface="Microsoft Sans Serif"/>
              </a:rPr>
              <a:t>d</a:t>
            </a:r>
            <a:r>
              <a:rPr sz="2200" spc="-25" dirty="0">
                <a:latin typeface="Microsoft Sans Serif"/>
                <a:cs typeface="Microsoft Sans Serif"/>
              </a:rPr>
              <a:t>i</a:t>
            </a:r>
            <a:r>
              <a:rPr sz="2200" spc="0" dirty="0">
                <a:latin typeface="Microsoft Sans Serif"/>
                <a:cs typeface="Microsoft Sans Serif"/>
              </a:rPr>
              <a:t>t </a:t>
            </a:r>
            <a:r>
              <a:rPr sz="2200" spc="-5" dirty="0">
                <a:latin typeface="Microsoft Sans Serif"/>
                <a:cs typeface="Microsoft Sans Serif"/>
              </a:rPr>
              <a:t>hou</a:t>
            </a:r>
            <a:r>
              <a:rPr sz="2200" spc="5" dirty="0">
                <a:latin typeface="Microsoft Sans Serif"/>
                <a:cs typeface="Microsoft Sans Serif"/>
              </a:rPr>
              <a:t>r</a:t>
            </a:r>
            <a:r>
              <a:rPr sz="2200" spc="0" dirty="0">
                <a:latin typeface="Microsoft Sans Serif"/>
                <a:cs typeface="Microsoft Sans Serif"/>
              </a:rPr>
              <a:t> </a:t>
            </a:r>
            <a:r>
              <a:rPr sz="2200" spc="-5" dirty="0">
                <a:latin typeface="Microsoft Sans Serif"/>
                <a:cs typeface="Microsoft Sans Serif"/>
              </a:rPr>
              <a:t>progra</a:t>
            </a:r>
            <a:r>
              <a:rPr sz="2200" spc="10" dirty="0">
                <a:latin typeface="Microsoft Sans Serif"/>
                <a:cs typeface="Microsoft Sans Serif"/>
              </a:rPr>
              <a:t>m</a:t>
            </a:r>
            <a:r>
              <a:rPr sz="2200" spc="0" dirty="0">
                <a:latin typeface="Microsoft Sans Serif"/>
                <a:cs typeface="Microsoft Sans Serif"/>
              </a:rPr>
              <a:t> </a:t>
            </a:r>
            <a:r>
              <a:rPr sz="2200" spc="-5" dirty="0">
                <a:latin typeface="Microsoft Sans Serif"/>
                <a:cs typeface="Microsoft Sans Serif"/>
              </a:rPr>
              <a:t>tha</a:t>
            </a:r>
            <a:r>
              <a:rPr sz="2200" spc="5" dirty="0">
                <a:latin typeface="Microsoft Sans Serif"/>
                <a:cs typeface="Microsoft Sans Serif"/>
              </a:rPr>
              <a:t>t</a:t>
            </a:r>
            <a:r>
              <a:rPr sz="2200" spc="0" dirty="0">
                <a:latin typeface="Microsoft Sans Serif"/>
                <a:cs typeface="Microsoft Sans Serif"/>
              </a:rPr>
              <a:t> </a:t>
            </a:r>
            <a:r>
              <a:rPr sz="2200" spc="-15" dirty="0">
                <a:latin typeface="Microsoft Sans Serif"/>
                <a:cs typeface="Microsoft Sans Serif"/>
              </a:rPr>
              <a:t>can</a:t>
            </a:r>
            <a:r>
              <a:rPr sz="2200" spc="-25" dirty="0">
                <a:latin typeface="Microsoft Sans Serif"/>
                <a:cs typeface="Microsoft Sans Serif"/>
              </a:rPr>
              <a:t> </a:t>
            </a:r>
            <a:r>
              <a:rPr sz="2200" spc="-20" dirty="0">
                <a:latin typeface="Microsoft Sans Serif"/>
                <a:cs typeface="Microsoft Sans Serif"/>
              </a:rPr>
              <a:t>be </a:t>
            </a:r>
            <a:r>
              <a:rPr sz="2200" dirty="0">
                <a:latin typeface="Microsoft Sans Serif"/>
                <a:cs typeface="Microsoft Sans Serif"/>
              </a:rPr>
              <a:t>comp</a:t>
            </a:r>
            <a:r>
              <a:rPr sz="2200" spc="-25" dirty="0">
                <a:latin typeface="Microsoft Sans Serif"/>
                <a:cs typeface="Microsoft Sans Serif"/>
              </a:rPr>
              <a:t>l</a:t>
            </a:r>
            <a:r>
              <a:rPr sz="2200" spc="-20" dirty="0">
                <a:latin typeface="Microsoft Sans Serif"/>
                <a:cs typeface="Microsoft Sans Serif"/>
              </a:rPr>
              <a:t>eted</a:t>
            </a:r>
            <a:r>
              <a:rPr sz="2200" dirty="0">
                <a:latin typeface="Microsoft Sans Serif"/>
                <a:cs typeface="Microsoft Sans Serif"/>
              </a:rPr>
              <a:t> </a:t>
            </a:r>
            <a:r>
              <a:rPr sz="2200" spc="-10" dirty="0">
                <a:latin typeface="Microsoft Sans Serif"/>
                <a:cs typeface="Microsoft Sans Serif"/>
              </a:rPr>
              <a:t>in</a:t>
            </a:r>
            <a:r>
              <a:rPr sz="2200" spc="-25" dirty="0">
                <a:latin typeface="Microsoft Sans Serif"/>
                <a:cs typeface="Microsoft Sans Serif"/>
              </a:rPr>
              <a:t> </a:t>
            </a:r>
            <a:r>
              <a:rPr sz="2200" spc="-5" dirty="0">
                <a:latin typeface="Microsoft Sans Serif"/>
                <a:cs typeface="Microsoft Sans Serif"/>
              </a:rPr>
              <a:t>ap</a:t>
            </a:r>
            <a:r>
              <a:rPr sz="2200" spc="-10"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a:t>
            </a:r>
            <a:r>
              <a:rPr sz="2200" spc="15" dirty="0">
                <a:latin typeface="Microsoft Sans Serif"/>
                <a:cs typeface="Microsoft Sans Serif"/>
              </a:rPr>
              <a:t>x</a:t>
            </a:r>
            <a:r>
              <a:rPr sz="2200" dirty="0">
                <a:latin typeface="Microsoft Sans Serif"/>
                <a:cs typeface="Microsoft Sans Serif"/>
              </a:rPr>
              <a:t>ima</a:t>
            </a:r>
            <a:r>
              <a:rPr sz="2200" spc="5" dirty="0">
                <a:latin typeface="Microsoft Sans Serif"/>
                <a:cs typeface="Microsoft Sans Serif"/>
              </a:rPr>
              <a:t>t</a:t>
            </a:r>
            <a:r>
              <a:rPr sz="2200" spc="-5" dirty="0">
                <a:latin typeface="Microsoft Sans Serif"/>
                <a:cs typeface="Microsoft Sans Serif"/>
              </a:rPr>
              <a:t>e</a:t>
            </a:r>
            <a:r>
              <a:rPr sz="2200" spc="-25" dirty="0">
                <a:latin typeface="Microsoft Sans Serif"/>
                <a:cs typeface="Microsoft Sans Serif"/>
              </a:rPr>
              <a:t>l</a:t>
            </a:r>
            <a:r>
              <a:rPr sz="2200" spc="-10" dirty="0">
                <a:latin typeface="Microsoft Sans Serif"/>
                <a:cs typeface="Microsoft Sans Serif"/>
              </a:rPr>
              <a:t>y </a:t>
            </a:r>
            <a:r>
              <a:rPr sz="2200" spc="-25" dirty="0">
                <a:latin typeface="Microsoft Sans Serif"/>
                <a:cs typeface="Microsoft Sans Serif"/>
              </a:rPr>
              <a:t>o</a:t>
            </a:r>
            <a:r>
              <a:rPr sz="2200" spc="-5" dirty="0">
                <a:latin typeface="Microsoft Sans Serif"/>
                <a:cs typeface="Microsoft Sans Serif"/>
              </a:rPr>
              <a:t>n</a:t>
            </a:r>
            <a:r>
              <a:rPr sz="2200" spc="10" dirty="0">
                <a:latin typeface="Microsoft Sans Serif"/>
                <a:cs typeface="Microsoft Sans Serif"/>
              </a:rPr>
              <a:t>e</a:t>
            </a:r>
            <a:r>
              <a:rPr sz="2200" spc="-10" dirty="0">
                <a:latin typeface="Microsoft Sans Serif"/>
                <a:cs typeface="Microsoft Sans Serif"/>
              </a:rPr>
              <a:t> y</a:t>
            </a:r>
            <a:r>
              <a:rPr sz="2200" spc="-25" dirty="0">
                <a:latin typeface="Microsoft Sans Serif"/>
                <a:cs typeface="Microsoft Sans Serif"/>
              </a:rPr>
              <a:t>e</a:t>
            </a:r>
            <a:r>
              <a:rPr sz="2200" spc="-15" dirty="0">
                <a:latin typeface="Microsoft Sans Serif"/>
                <a:cs typeface="Microsoft Sans Serif"/>
              </a:rPr>
              <a:t>ar</a:t>
            </a:r>
            <a:endParaRPr sz="2200" dirty="0">
              <a:latin typeface="Microsoft Sans Serif"/>
              <a:cs typeface="Microsoft Sans Serif"/>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1049133"/>
          </a:xfrm>
          <a:prstGeom prst="rect">
            <a:avLst/>
          </a:prstGeom>
        </p:spPr>
        <p:txBody>
          <a:bodyPr vert="horz" wrap="square" lIns="0" tIns="200787" rIns="0" bIns="0" rtlCol="0">
            <a:spAutoFit/>
          </a:bodyPr>
          <a:lstStyle/>
          <a:p>
            <a:pPr marL="2099945" marR="5080" indent="-736600">
              <a:lnSpc>
                <a:spcPts val="3340"/>
              </a:lnSpc>
            </a:pPr>
            <a:r>
              <a:rPr lang="en-US" sz="2800" spc="-5" dirty="0"/>
              <a:t>      </a:t>
            </a:r>
            <a:r>
              <a:rPr sz="2800" b="1" spc="-5" dirty="0"/>
              <a:t>C</a:t>
            </a:r>
            <a:r>
              <a:rPr lang="en-US" sz="2800" b="1" spc="-10" dirty="0"/>
              <a:t>an</a:t>
            </a:r>
            <a:r>
              <a:rPr sz="2800" b="1" spc="-20" dirty="0"/>
              <a:t> I</a:t>
            </a:r>
            <a:r>
              <a:rPr sz="2800" b="1" dirty="0"/>
              <a:t> E</a:t>
            </a:r>
            <a:r>
              <a:rPr lang="en-US" sz="2800" b="1" spc="5" dirty="0"/>
              <a:t>nroll</a:t>
            </a:r>
            <a:r>
              <a:rPr sz="2800" b="1" spc="-15" dirty="0"/>
              <a:t> </a:t>
            </a:r>
            <a:r>
              <a:rPr sz="2800" b="1" spc="-10" dirty="0"/>
              <a:t>I</a:t>
            </a:r>
            <a:r>
              <a:rPr lang="en-US" sz="2800" b="1" spc="-30" dirty="0"/>
              <a:t>n</a:t>
            </a:r>
            <a:r>
              <a:rPr sz="2800" b="1" spc="0" dirty="0"/>
              <a:t> </a:t>
            </a:r>
            <a:r>
              <a:rPr sz="2800" b="1" spc="-20" dirty="0"/>
              <a:t>B</a:t>
            </a:r>
            <a:r>
              <a:rPr lang="en-US" sz="2800" b="1" spc="-20" dirty="0"/>
              <a:t>oth</a:t>
            </a:r>
            <a:r>
              <a:rPr sz="2800" b="1" spc="-20" dirty="0"/>
              <a:t> </a:t>
            </a:r>
            <a:r>
              <a:rPr sz="2800" b="1" spc="5" dirty="0"/>
              <a:t>T</a:t>
            </a:r>
            <a:r>
              <a:rPr lang="en-US" sz="2800" b="1" spc="5" dirty="0"/>
              <a:t>he</a:t>
            </a:r>
            <a:r>
              <a:rPr sz="2800" b="1" spc="-15" dirty="0"/>
              <a:t> </a:t>
            </a:r>
            <a:r>
              <a:rPr sz="2800" b="1" spc="-5" dirty="0"/>
              <a:t>H</a:t>
            </a:r>
            <a:r>
              <a:rPr sz="2800" b="1" dirty="0"/>
              <a:t>I</a:t>
            </a:r>
            <a:r>
              <a:rPr sz="2800" b="1" spc="-20" dirty="0"/>
              <a:t>M</a:t>
            </a:r>
            <a:r>
              <a:rPr sz="2800" b="1" spc="0" dirty="0"/>
              <a:t> </a:t>
            </a:r>
            <a:br>
              <a:rPr lang="en-US" sz="2800" b="1" spc="0" dirty="0"/>
            </a:br>
            <a:r>
              <a:rPr lang="en-US" sz="2800" b="1" spc="0" dirty="0"/>
              <a:t>     </a:t>
            </a:r>
            <a:r>
              <a:rPr sz="2800" b="1" spc="-10" dirty="0"/>
              <a:t>A</a:t>
            </a:r>
            <a:r>
              <a:rPr lang="en-US" sz="2800" b="1" spc="-10" dirty="0"/>
              <a:t>nd</a:t>
            </a:r>
            <a:r>
              <a:rPr sz="2800" b="1" spc="0" dirty="0"/>
              <a:t> </a:t>
            </a:r>
            <a:r>
              <a:rPr sz="2800" b="1" spc="-5" dirty="0"/>
              <a:t>CD</a:t>
            </a:r>
            <a:r>
              <a:rPr sz="2800" b="1" spc="-30" dirty="0"/>
              <a:t>C</a:t>
            </a:r>
            <a:r>
              <a:rPr sz="2800" b="1" spc="0" dirty="0"/>
              <a:t> </a:t>
            </a:r>
            <a:r>
              <a:rPr sz="2800" b="1" dirty="0"/>
              <a:t>P</a:t>
            </a:r>
            <a:r>
              <a:rPr lang="en-US" sz="2800" b="1" spc="-10" dirty="0"/>
              <a:t>rograms</a:t>
            </a:r>
            <a:r>
              <a:rPr sz="2800" b="1" spc="15" dirty="0"/>
              <a:t>?</a:t>
            </a:r>
            <a:r>
              <a:rPr sz="2800" b="1" spc="-10" dirty="0">
                <a:solidFill>
                  <a:srgbClr val="000000"/>
                </a:solidFill>
              </a:rPr>
              <a:t> </a:t>
            </a:r>
            <a:endParaRPr sz="2800" b="1" dirty="0"/>
          </a:p>
        </p:txBody>
      </p:sp>
      <p:sp>
        <p:nvSpPr>
          <p:cNvPr id="4" name="object 4"/>
          <p:cNvSpPr txBox="1"/>
          <p:nvPr/>
        </p:nvSpPr>
        <p:spPr>
          <a:xfrm>
            <a:off x="685800" y="2590800"/>
            <a:ext cx="8194040" cy="2169825"/>
          </a:xfrm>
          <a:prstGeom prst="rect">
            <a:avLst/>
          </a:prstGeom>
        </p:spPr>
        <p:txBody>
          <a:bodyPr vert="horz" wrap="square" lIns="0" tIns="0" rIns="0" bIns="0" rtlCol="0">
            <a:spAutoFit/>
          </a:bodyPr>
          <a:lstStyle/>
          <a:p>
            <a:pPr marL="812800" marR="7620" lvl="1" indent="-342900" algn="just">
              <a:buFont typeface="Courier New" panose="02070309020205020404" pitchFamily="49" charset="0"/>
              <a:buChar char="o"/>
              <a:tabLst>
                <a:tab pos="360680" algn="l"/>
              </a:tabLst>
            </a:pPr>
            <a:r>
              <a:rPr sz="2200" spc="-10" dirty="0">
                <a:latin typeface="Microsoft Sans Serif"/>
                <a:cs typeface="Microsoft Sans Serif"/>
              </a:rPr>
              <a:t>U</a:t>
            </a:r>
            <a:r>
              <a:rPr sz="2200" spc="-5" dirty="0">
                <a:latin typeface="Microsoft Sans Serif"/>
                <a:cs typeface="Microsoft Sans Serif"/>
              </a:rPr>
              <a:t>nfo</a:t>
            </a:r>
            <a:r>
              <a:rPr sz="2200" spc="5" dirty="0">
                <a:latin typeface="Microsoft Sans Serif"/>
                <a:cs typeface="Microsoft Sans Serif"/>
              </a:rPr>
              <a:t>r</a:t>
            </a:r>
            <a:r>
              <a:rPr sz="2200" spc="-5" dirty="0">
                <a:latin typeface="Microsoft Sans Serif"/>
                <a:cs typeface="Microsoft Sans Serif"/>
              </a:rPr>
              <a:t>tun</a:t>
            </a:r>
            <a:r>
              <a:rPr sz="2200" spc="-10" dirty="0">
                <a:latin typeface="Microsoft Sans Serif"/>
                <a:cs typeface="Microsoft Sans Serif"/>
              </a:rPr>
              <a:t>a</a:t>
            </a:r>
            <a:r>
              <a:rPr sz="2200" spc="-5" dirty="0">
                <a:latin typeface="Microsoft Sans Serif"/>
                <a:cs typeface="Microsoft Sans Serif"/>
              </a:rPr>
              <a:t>te</a:t>
            </a:r>
            <a:r>
              <a:rPr sz="2200" spc="-25" dirty="0">
                <a:latin typeface="Microsoft Sans Serif"/>
                <a:cs typeface="Microsoft Sans Serif"/>
              </a:rPr>
              <a:t>l</a:t>
            </a:r>
            <a:r>
              <a:rPr sz="2200" spc="-15" dirty="0">
                <a:latin typeface="Microsoft Sans Serif"/>
                <a:cs typeface="Microsoft Sans Serif"/>
              </a:rPr>
              <a:t>y</a:t>
            </a:r>
            <a:r>
              <a:rPr sz="2200" spc="-5" dirty="0">
                <a:latin typeface="Microsoft Sans Serif"/>
                <a:cs typeface="Microsoft Sans Serif"/>
              </a:rPr>
              <a:t>,</a:t>
            </a:r>
            <a:r>
              <a:rPr sz="2200" spc="40" dirty="0">
                <a:latin typeface="Microsoft Sans Serif"/>
                <a:cs typeface="Microsoft Sans Serif"/>
              </a:rPr>
              <a:t> </a:t>
            </a:r>
            <a:r>
              <a:rPr sz="2200" spc="-15" dirty="0">
                <a:latin typeface="Microsoft Sans Serif"/>
                <a:cs typeface="Microsoft Sans Serif"/>
              </a:rPr>
              <a:t>s</a:t>
            </a:r>
            <a:r>
              <a:rPr sz="2200" spc="-5" dirty="0">
                <a:latin typeface="Microsoft Sans Serif"/>
                <a:cs typeface="Microsoft Sans Serif"/>
              </a:rPr>
              <a:t>t</a:t>
            </a:r>
            <a:r>
              <a:rPr sz="2200" spc="15" dirty="0">
                <a:latin typeface="Microsoft Sans Serif"/>
                <a:cs typeface="Microsoft Sans Serif"/>
              </a:rPr>
              <a:t>u</a:t>
            </a:r>
            <a:r>
              <a:rPr sz="2200" spc="-5" dirty="0">
                <a:latin typeface="Microsoft Sans Serif"/>
                <a:cs typeface="Microsoft Sans Serif"/>
              </a:rPr>
              <a:t>de</a:t>
            </a:r>
            <a:r>
              <a:rPr sz="2200" spc="-10" dirty="0">
                <a:latin typeface="Microsoft Sans Serif"/>
                <a:cs typeface="Microsoft Sans Serif"/>
              </a:rPr>
              <a:t>n</a:t>
            </a:r>
            <a:r>
              <a:rPr sz="2200" spc="-5" dirty="0">
                <a:latin typeface="Microsoft Sans Serif"/>
                <a:cs typeface="Microsoft Sans Serif"/>
              </a:rPr>
              <a:t>t</a:t>
            </a:r>
            <a:r>
              <a:rPr sz="2200" spc="-15" dirty="0">
                <a:latin typeface="Microsoft Sans Serif"/>
                <a:cs typeface="Microsoft Sans Serif"/>
              </a:rPr>
              <a:t>s</a:t>
            </a:r>
            <a:r>
              <a:rPr sz="2200" spc="40" dirty="0">
                <a:latin typeface="Microsoft Sans Serif"/>
                <a:cs typeface="Microsoft Sans Serif"/>
              </a:rPr>
              <a:t> </a:t>
            </a:r>
            <a:r>
              <a:rPr sz="2200" spc="-20" dirty="0">
                <a:latin typeface="Microsoft Sans Serif"/>
                <a:cs typeface="Microsoft Sans Serif"/>
              </a:rPr>
              <a:t>do</a:t>
            </a:r>
            <a:r>
              <a:rPr sz="2200" spc="30" dirty="0">
                <a:latin typeface="Microsoft Sans Serif"/>
                <a:cs typeface="Microsoft Sans Serif"/>
              </a:rPr>
              <a:t> </a:t>
            </a:r>
            <a:r>
              <a:rPr sz="2200" spc="-20" dirty="0">
                <a:latin typeface="Microsoft Sans Serif"/>
                <a:cs typeface="Microsoft Sans Serif"/>
              </a:rPr>
              <a:t>not</a:t>
            </a:r>
            <a:r>
              <a:rPr sz="2200" spc="45" dirty="0">
                <a:latin typeface="Microsoft Sans Serif"/>
                <a:cs typeface="Microsoft Sans Serif"/>
              </a:rPr>
              <a:t> </a:t>
            </a:r>
            <a:r>
              <a:rPr sz="2200" spc="-5" dirty="0">
                <a:latin typeface="Microsoft Sans Serif"/>
                <a:cs typeface="Microsoft Sans Serif"/>
              </a:rPr>
              <a:t>hav</a:t>
            </a:r>
            <a:r>
              <a:rPr sz="2200" spc="-10" dirty="0">
                <a:latin typeface="Microsoft Sans Serif"/>
                <a:cs typeface="Microsoft Sans Serif"/>
              </a:rPr>
              <a:t>e</a:t>
            </a:r>
            <a:r>
              <a:rPr sz="2200" spc="40" dirty="0">
                <a:latin typeface="Microsoft Sans Serif"/>
                <a:cs typeface="Microsoft Sans Serif"/>
              </a:rPr>
              <a:t> </a:t>
            </a:r>
            <a:r>
              <a:rPr sz="2200" spc="-5" dirty="0">
                <a:latin typeface="Microsoft Sans Serif"/>
                <a:cs typeface="Microsoft Sans Serif"/>
              </a:rPr>
              <a:t>t</a:t>
            </a:r>
            <a:r>
              <a:rPr sz="2200" spc="15" dirty="0">
                <a:latin typeface="Microsoft Sans Serif"/>
                <a:cs typeface="Microsoft Sans Serif"/>
              </a:rPr>
              <a:t>h</a:t>
            </a:r>
            <a:r>
              <a:rPr sz="2200" spc="-20" dirty="0">
                <a:latin typeface="Microsoft Sans Serif"/>
                <a:cs typeface="Microsoft Sans Serif"/>
              </a:rPr>
              <a:t>e</a:t>
            </a:r>
            <a:r>
              <a:rPr sz="2200" spc="30" dirty="0">
                <a:latin typeface="Microsoft Sans Serif"/>
                <a:cs typeface="Microsoft Sans Serif"/>
              </a:rPr>
              <a:t> </a:t>
            </a:r>
            <a:r>
              <a:rPr sz="2200" spc="-5" dirty="0">
                <a:latin typeface="Microsoft Sans Serif"/>
                <a:cs typeface="Microsoft Sans Serif"/>
              </a:rPr>
              <a:t>op</a:t>
            </a:r>
            <a:r>
              <a:rPr sz="2200" spc="-10" dirty="0">
                <a:latin typeface="Microsoft Sans Serif"/>
                <a:cs typeface="Microsoft Sans Serif"/>
              </a:rPr>
              <a:t>p</a:t>
            </a:r>
            <a:r>
              <a:rPr sz="2200" spc="-15" dirty="0">
                <a:latin typeface="Microsoft Sans Serif"/>
                <a:cs typeface="Microsoft Sans Serif"/>
              </a:rPr>
              <a:t>or</a:t>
            </a:r>
            <a:r>
              <a:rPr sz="2200" dirty="0">
                <a:latin typeface="Microsoft Sans Serif"/>
                <a:cs typeface="Microsoft Sans Serif"/>
              </a:rPr>
              <a:t>t</a:t>
            </a:r>
            <a:r>
              <a:rPr sz="2200" spc="-5" dirty="0">
                <a:latin typeface="Microsoft Sans Serif"/>
                <a:cs typeface="Microsoft Sans Serif"/>
              </a:rPr>
              <a:t>u</a:t>
            </a:r>
            <a:r>
              <a:rPr sz="2200" spc="10" dirty="0">
                <a:latin typeface="Microsoft Sans Serif"/>
                <a:cs typeface="Microsoft Sans Serif"/>
              </a:rPr>
              <a:t>n</a:t>
            </a:r>
            <a:r>
              <a:rPr sz="2200" spc="-25" dirty="0">
                <a:latin typeface="Microsoft Sans Serif"/>
                <a:cs typeface="Microsoft Sans Serif"/>
              </a:rPr>
              <a:t>i</a:t>
            </a:r>
            <a:r>
              <a:rPr sz="2200" spc="-5" dirty="0">
                <a:latin typeface="Microsoft Sans Serif"/>
                <a:cs typeface="Microsoft Sans Serif"/>
              </a:rPr>
              <a:t>t</a:t>
            </a:r>
            <a:r>
              <a:rPr sz="2200" spc="-15" dirty="0">
                <a:latin typeface="Microsoft Sans Serif"/>
                <a:cs typeface="Microsoft Sans Serif"/>
              </a:rPr>
              <a:t>y</a:t>
            </a:r>
            <a:r>
              <a:rPr sz="2200" spc="40"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a:t>
            </a:r>
            <a:r>
              <a:rPr sz="2200" spc="30" dirty="0">
                <a:latin typeface="Microsoft Sans Serif"/>
                <a:cs typeface="Microsoft Sans Serif"/>
              </a:rPr>
              <a:t> </a:t>
            </a:r>
            <a:r>
              <a:rPr sz="2200" spc="-5" dirty="0">
                <a:latin typeface="Microsoft Sans Serif"/>
                <a:cs typeface="Microsoft Sans Serif"/>
              </a:rPr>
              <a:t>enrol</a:t>
            </a:r>
            <a:r>
              <a:rPr sz="2200" spc="-30" dirty="0">
                <a:latin typeface="Microsoft Sans Serif"/>
                <a:cs typeface="Microsoft Sans Serif"/>
              </a:rPr>
              <a:t>l</a:t>
            </a:r>
            <a:r>
              <a:rPr sz="2200" spc="55" dirty="0">
                <a:latin typeface="Microsoft Sans Serif"/>
                <a:cs typeface="Microsoft Sans Serif"/>
              </a:rPr>
              <a:t> </a:t>
            </a:r>
            <a:r>
              <a:rPr sz="2200" dirty="0">
                <a:latin typeface="Microsoft Sans Serif"/>
                <a:cs typeface="Microsoft Sans Serif"/>
              </a:rPr>
              <a:t>i</a:t>
            </a:r>
            <a:r>
              <a:rPr sz="2200" spc="10" dirty="0">
                <a:latin typeface="Microsoft Sans Serif"/>
                <a:cs typeface="Microsoft Sans Serif"/>
              </a:rPr>
              <a:t>n</a:t>
            </a:r>
            <a:r>
              <a:rPr sz="2200" spc="-10" dirty="0">
                <a:latin typeface="Microsoft Sans Serif"/>
                <a:cs typeface="Microsoft Sans Serif"/>
              </a:rPr>
              <a:t> </a:t>
            </a:r>
            <a:r>
              <a:rPr sz="2200" spc="-15" dirty="0">
                <a:latin typeface="Microsoft Sans Serif"/>
                <a:cs typeface="Microsoft Sans Serif"/>
              </a:rPr>
              <a:t>both the</a:t>
            </a:r>
            <a:r>
              <a:rPr sz="2200" spc="-20" dirty="0">
                <a:latin typeface="Microsoft Sans Serif"/>
                <a:cs typeface="Microsoft Sans Serif"/>
              </a:rPr>
              <a:t>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10" dirty="0">
                <a:latin typeface="Microsoft Sans Serif"/>
                <a:cs typeface="Microsoft Sans Serif"/>
              </a:rPr>
              <a:t> </a:t>
            </a:r>
            <a:r>
              <a:rPr sz="2200" spc="-25" dirty="0">
                <a:latin typeface="Microsoft Sans Serif"/>
                <a:cs typeface="Microsoft Sans Serif"/>
              </a:rPr>
              <a:t>a</a:t>
            </a:r>
            <a:r>
              <a:rPr sz="2200" spc="-20" dirty="0">
                <a:latin typeface="Microsoft Sans Serif"/>
                <a:cs typeface="Microsoft Sans Serif"/>
              </a:rPr>
              <a:t>nd</a:t>
            </a:r>
            <a:r>
              <a:rPr sz="2200" spc="-25" dirty="0">
                <a:latin typeface="Microsoft Sans Serif"/>
                <a:cs typeface="Microsoft Sans Serif"/>
              </a:rPr>
              <a:t> </a:t>
            </a:r>
            <a:r>
              <a:rPr sz="2200" spc="5" dirty="0">
                <a:latin typeface="Microsoft Sans Serif"/>
                <a:cs typeface="Microsoft Sans Serif"/>
              </a:rPr>
              <a:t>C</a:t>
            </a:r>
            <a:r>
              <a:rPr sz="2200" spc="-10" dirty="0">
                <a:latin typeface="Microsoft Sans Serif"/>
                <a:cs typeface="Microsoft Sans Serif"/>
              </a:rPr>
              <a:t>DC </a:t>
            </a:r>
            <a:r>
              <a:rPr sz="2200" spc="-25"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ogra</a:t>
            </a:r>
            <a:r>
              <a:rPr sz="2200" spc="20" dirty="0">
                <a:latin typeface="Microsoft Sans Serif"/>
                <a:cs typeface="Microsoft Sans Serif"/>
              </a:rPr>
              <a:t>m</a:t>
            </a:r>
            <a:r>
              <a:rPr lang="en-US" sz="2200" spc="20" dirty="0">
                <a:latin typeface="Microsoft Sans Serif"/>
                <a:cs typeface="Microsoft Sans Serif"/>
              </a:rPr>
              <a:t>s</a:t>
            </a:r>
            <a:r>
              <a:rPr sz="2200" spc="0" dirty="0">
                <a:latin typeface="Microsoft Sans Serif"/>
                <a:cs typeface="Microsoft Sans Serif"/>
              </a:rPr>
              <a:t> </a:t>
            </a:r>
            <a:r>
              <a:rPr sz="2200" spc="15" dirty="0">
                <a:latin typeface="Microsoft Sans Serif"/>
                <a:cs typeface="Microsoft Sans Serif"/>
              </a:rPr>
              <a:t>s</a:t>
            </a:r>
            <a:r>
              <a:rPr sz="2200" spc="-25" dirty="0">
                <a:latin typeface="Microsoft Sans Serif"/>
                <a:cs typeface="Microsoft Sans Serif"/>
              </a:rPr>
              <a:t>i</a:t>
            </a:r>
            <a:r>
              <a:rPr sz="2200" dirty="0">
                <a:latin typeface="Microsoft Sans Serif"/>
                <a:cs typeface="Microsoft Sans Serif"/>
              </a:rPr>
              <a:t>m</a:t>
            </a:r>
            <a:r>
              <a:rPr sz="2200" spc="15" dirty="0">
                <a:latin typeface="Microsoft Sans Serif"/>
                <a:cs typeface="Microsoft Sans Serif"/>
              </a:rPr>
              <a:t>u</a:t>
            </a:r>
            <a:r>
              <a:rPr sz="2200" spc="-25" dirty="0">
                <a:latin typeface="Microsoft Sans Serif"/>
                <a:cs typeface="Microsoft Sans Serif"/>
              </a:rPr>
              <a:t>l</a:t>
            </a:r>
            <a:r>
              <a:rPr sz="2200" spc="-5" dirty="0">
                <a:latin typeface="Microsoft Sans Serif"/>
                <a:cs typeface="Microsoft Sans Serif"/>
              </a:rPr>
              <a:t>tan</a:t>
            </a:r>
            <a:r>
              <a:rPr sz="2200" spc="-10" dirty="0">
                <a:latin typeface="Microsoft Sans Serif"/>
                <a:cs typeface="Microsoft Sans Serif"/>
              </a:rPr>
              <a:t>e</a:t>
            </a:r>
            <a:r>
              <a:rPr sz="2200" spc="-5" dirty="0">
                <a:latin typeface="Microsoft Sans Serif"/>
                <a:cs typeface="Microsoft Sans Serif"/>
              </a:rPr>
              <a:t>ou</a:t>
            </a:r>
            <a:r>
              <a:rPr sz="2200" spc="10" dirty="0">
                <a:latin typeface="Microsoft Sans Serif"/>
                <a:cs typeface="Microsoft Sans Serif"/>
              </a:rPr>
              <a:t>s</a:t>
            </a:r>
            <a:r>
              <a:rPr sz="2200" spc="-25" dirty="0">
                <a:latin typeface="Microsoft Sans Serif"/>
                <a:cs typeface="Microsoft Sans Serif"/>
              </a:rPr>
              <a:t>l</a:t>
            </a:r>
            <a:r>
              <a:rPr sz="2200" spc="-15" dirty="0">
                <a:latin typeface="Microsoft Sans Serif"/>
                <a:cs typeface="Microsoft Sans Serif"/>
              </a:rPr>
              <a:t>y</a:t>
            </a:r>
            <a:r>
              <a:rPr sz="2200" spc="5" dirty="0">
                <a:latin typeface="Microsoft Sans Serif"/>
                <a:cs typeface="Microsoft Sans Serif"/>
              </a:rPr>
              <a:t>.</a:t>
            </a:r>
            <a:r>
              <a:rPr sz="2200" spc="-10" dirty="0">
                <a:latin typeface="Microsoft Sans Serif"/>
                <a:cs typeface="Microsoft Sans Serif"/>
              </a:rPr>
              <a:t> </a:t>
            </a:r>
            <a:endParaRPr lang="en-US" sz="2200" spc="-10" dirty="0">
              <a:latin typeface="Microsoft Sans Serif"/>
              <a:cs typeface="Microsoft Sans Serif"/>
            </a:endParaRPr>
          </a:p>
          <a:p>
            <a:pPr marL="812800" marR="7620" lvl="1" indent="-342900" algn="just">
              <a:buFont typeface="Courier New" panose="02070309020205020404" pitchFamily="49" charset="0"/>
              <a:buChar char="o"/>
              <a:tabLst>
                <a:tab pos="360680" algn="l"/>
              </a:tabLst>
            </a:pPr>
            <a:endParaRPr sz="3100" dirty="0">
              <a:latin typeface="Times New Roman"/>
              <a:cs typeface="Times New Roman"/>
            </a:endParaRPr>
          </a:p>
          <a:p>
            <a:pPr marL="812800" marR="5080" lvl="1" indent="-342900" algn="just">
              <a:lnSpc>
                <a:spcPct val="99700"/>
              </a:lnSpc>
              <a:buFont typeface="Courier New" panose="02070309020205020404" pitchFamily="49" charset="0"/>
              <a:buChar char="o"/>
              <a:tabLst>
                <a:tab pos="363220" algn="l"/>
              </a:tabLst>
            </a:pPr>
            <a:r>
              <a:rPr sz="2200" spc="-10" dirty="0">
                <a:latin typeface="Microsoft Sans Serif"/>
                <a:cs typeface="Microsoft Sans Serif"/>
              </a:rPr>
              <a:t>H</a:t>
            </a:r>
            <a:r>
              <a:rPr sz="2200" spc="-5" dirty="0">
                <a:latin typeface="Microsoft Sans Serif"/>
                <a:cs typeface="Microsoft Sans Serif"/>
              </a:rPr>
              <a:t>o</a:t>
            </a:r>
            <a:r>
              <a:rPr sz="2200" spc="-15" dirty="0">
                <a:latin typeface="Microsoft Sans Serif"/>
                <a:cs typeface="Microsoft Sans Serif"/>
              </a:rPr>
              <a:t>w</a:t>
            </a:r>
            <a:r>
              <a:rPr sz="2200" spc="-5" dirty="0">
                <a:latin typeface="Microsoft Sans Serif"/>
                <a:cs typeface="Microsoft Sans Serif"/>
              </a:rPr>
              <a:t>ever</a:t>
            </a:r>
            <a:r>
              <a:rPr sz="2200" spc="5" dirty="0">
                <a:latin typeface="Microsoft Sans Serif"/>
                <a:cs typeface="Microsoft Sans Serif"/>
              </a:rPr>
              <a:t>,</a:t>
            </a:r>
            <a:r>
              <a:rPr sz="2200" spc="55" dirty="0">
                <a:latin typeface="Microsoft Sans Serif"/>
                <a:cs typeface="Microsoft Sans Serif"/>
              </a:rPr>
              <a:t> </a:t>
            </a:r>
            <a:r>
              <a:rPr sz="2200" spc="-5" dirty="0">
                <a:latin typeface="Microsoft Sans Serif"/>
                <a:cs typeface="Microsoft Sans Serif"/>
              </a:rPr>
              <a:t>up</a:t>
            </a:r>
            <a:r>
              <a:rPr sz="2200" spc="-10" dirty="0">
                <a:latin typeface="Microsoft Sans Serif"/>
                <a:cs typeface="Microsoft Sans Serif"/>
              </a:rPr>
              <a:t>o</a:t>
            </a:r>
            <a:r>
              <a:rPr sz="2200" spc="-20" dirty="0">
                <a:latin typeface="Microsoft Sans Serif"/>
                <a:cs typeface="Microsoft Sans Serif"/>
              </a:rPr>
              <a:t>n</a:t>
            </a:r>
            <a:r>
              <a:rPr sz="2200" spc="55" dirty="0">
                <a:latin typeface="Microsoft Sans Serif"/>
                <a:cs typeface="Microsoft Sans Serif"/>
              </a:rPr>
              <a:t> </a:t>
            </a:r>
            <a:r>
              <a:rPr sz="2200" spc="15" dirty="0">
                <a:latin typeface="Microsoft Sans Serif"/>
                <a:cs typeface="Microsoft Sans Serif"/>
              </a:rPr>
              <a:t>c</a:t>
            </a:r>
            <a:r>
              <a:rPr sz="2200" spc="-5" dirty="0">
                <a:latin typeface="Microsoft Sans Serif"/>
                <a:cs typeface="Microsoft Sans Serif"/>
              </a:rPr>
              <a:t>omp</a:t>
            </a:r>
            <a:r>
              <a:rPr sz="2200" spc="-20" dirty="0">
                <a:latin typeface="Microsoft Sans Serif"/>
                <a:cs typeface="Microsoft Sans Serif"/>
              </a:rPr>
              <a:t>le</a:t>
            </a:r>
            <a:r>
              <a:rPr sz="2200" spc="5" dirty="0">
                <a:latin typeface="Microsoft Sans Serif"/>
                <a:cs typeface="Microsoft Sans Serif"/>
              </a:rPr>
              <a:t>t</a:t>
            </a:r>
            <a:r>
              <a:rPr sz="2200" spc="-25" dirty="0">
                <a:latin typeface="Microsoft Sans Serif"/>
                <a:cs typeface="Microsoft Sans Serif"/>
              </a:rPr>
              <a:t>i</a:t>
            </a:r>
            <a:r>
              <a:rPr sz="2200" spc="-20" dirty="0">
                <a:latin typeface="Microsoft Sans Serif"/>
                <a:cs typeface="Microsoft Sans Serif"/>
              </a:rPr>
              <a:t>on</a:t>
            </a:r>
            <a:r>
              <a:rPr sz="2200" spc="50" dirty="0">
                <a:latin typeface="Microsoft Sans Serif"/>
                <a:cs typeface="Microsoft Sans Serif"/>
              </a:rPr>
              <a:t> </a:t>
            </a:r>
            <a:r>
              <a:rPr sz="2200" spc="-15" dirty="0">
                <a:latin typeface="Microsoft Sans Serif"/>
                <a:cs typeface="Microsoft Sans Serif"/>
              </a:rPr>
              <a:t>of</a:t>
            </a:r>
            <a:r>
              <a:rPr sz="2200" spc="6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he</a:t>
            </a:r>
            <a:r>
              <a:rPr sz="2200" spc="50" dirty="0">
                <a:latin typeface="Microsoft Sans Serif"/>
                <a:cs typeface="Microsoft Sans Serif"/>
              </a:rPr>
              <a:t> </a:t>
            </a:r>
            <a:r>
              <a:rPr sz="2200" spc="-10" dirty="0">
                <a:latin typeface="Microsoft Sans Serif"/>
                <a:cs typeface="Microsoft Sans Serif"/>
              </a:rPr>
              <a:t>C</a:t>
            </a:r>
            <a:r>
              <a:rPr sz="2200" spc="5" dirty="0">
                <a:latin typeface="Microsoft Sans Serif"/>
                <a:cs typeface="Microsoft Sans Serif"/>
              </a:rPr>
              <a:t>D</a:t>
            </a:r>
            <a:r>
              <a:rPr sz="2200" spc="-10" dirty="0">
                <a:latin typeface="Microsoft Sans Serif"/>
                <a:cs typeface="Microsoft Sans Serif"/>
              </a:rPr>
              <a:t>C</a:t>
            </a:r>
            <a:r>
              <a:rPr sz="2200" spc="55" dirty="0">
                <a:latin typeface="Microsoft Sans Serif"/>
                <a:cs typeface="Microsoft Sans Serif"/>
              </a:rPr>
              <a:t> </a:t>
            </a:r>
            <a:r>
              <a:rPr sz="2200" spc="-5" dirty="0">
                <a:latin typeface="Microsoft Sans Serif"/>
                <a:cs typeface="Microsoft Sans Serif"/>
              </a:rPr>
              <a:t>progra</a:t>
            </a:r>
            <a:r>
              <a:rPr sz="2200" spc="5" dirty="0">
                <a:latin typeface="Microsoft Sans Serif"/>
                <a:cs typeface="Microsoft Sans Serif"/>
              </a:rPr>
              <a:t>m</a:t>
            </a:r>
            <a:r>
              <a:rPr sz="2200" spc="30" dirty="0">
                <a:latin typeface="Microsoft Sans Serif"/>
                <a:cs typeface="Microsoft Sans Serif"/>
              </a:rPr>
              <a:t>,</a:t>
            </a:r>
            <a:r>
              <a:rPr sz="2200" spc="80" dirty="0">
                <a:latin typeface="Microsoft Sans Serif"/>
                <a:cs typeface="Microsoft Sans Serif"/>
              </a:rPr>
              <a:t> </a:t>
            </a:r>
            <a:r>
              <a:rPr sz="2200" spc="-15" dirty="0">
                <a:latin typeface="Microsoft Sans Serif"/>
                <a:cs typeface="Microsoft Sans Serif"/>
              </a:rPr>
              <a:t>s</a:t>
            </a:r>
            <a:r>
              <a:rPr sz="2200" spc="-5" dirty="0">
                <a:latin typeface="Microsoft Sans Serif"/>
                <a:cs typeface="Microsoft Sans Serif"/>
              </a:rPr>
              <a:t>tud</a:t>
            </a:r>
            <a:r>
              <a:rPr sz="2200" spc="-10" dirty="0">
                <a:latin typeface="Microsoft Sans Serif"/>
                <a:cs typeface="Microsoft Sans Serif"/>
              </a:rPr>
              <a:t>e</a:t>
            </a:r>
            <a:r>
              <a:rPr sz="2200" spc="-15" dirty="0">
                <a:latin typeface="Microsoft Sans Serif"/>
                <a:cs typeface="Microsoft Sans Serif"/>
              </a:rPr>
              <a:t>nt</a:t>
            </a:r>
            <a:r>
              <a:rPr sz="2200" spc="-30" dirty="0">
                <a:latin typeface="Microsoft Sans Serif"/>
                <a:cs typeface="Microsoft Sans Serif"/>
              </a:rPr>
              <a:t>s</a:t>
            </a:r>
            <a:r>
              <a:rPr sz="2200" spc="55" dirty="0">
                <a:latin typeface="Microsoft Sans Serif"/>
                <a:cs typeface="Microsoft Sans Serif"/>
              </a:rPr>
              <a:t> </a:t>
            </a:r>
            <a:r>
              <a:rPr sz="2200" spc="-10" dirty="0">
                <a:latin typeface="Microsoft Sans Serif"/>
                <a:cs typeface="Microsoft Sans Serif"/>
              </a:rPr>
              <a:t>w</a:t>
            </a:r>
            <a:r>
              <a:rPr sz="2200" spc="15" dirty="0">
                <a:latin typeface="Microsoft Sans Serif"/>
                <a:cs typeface="Microsoft Sans Serif"/>
              </a:rPr>
              <a:t>ho</a:t>
            </a:r>
            <a:r>
              <a:rPr sz="2200" spc="-10" dirty="0">
                <a:latin typeface="Microsoft Sans Serif"/>
                <a:cs typeface="Microsoft Sans Serif"/>
              </a:rPr>
              <a:t> </a:t>
            </a:r>
            <a:r>
              <a:rPr sz="2200" spc="-5" dirty="0">
                <a:latin typeface="Microsoft Sans Serif"/>
                <a:cs typeface="Microsoft Sans Serif"/>
              </a:rPr>
              <a:t>ap</a:t>
            </a:r>
            <a:r>
              <a:rPr sz="2200" spc="5" dirty="0">
                <a:latin typeface="Microsoft Sans Serif"/>
                <a:cs typeface="Microsoft Sans Serif"/>
              </a:rPr>
              <a:t>p</a:t>
            </a:r>
            <a:r>
              <a:rPr sz="2200" spc="-25" dirty="0">
                <a:latin typeface="Microsoft Sans Serif"/>
                <a:cs typeface="Microsoft Sans Serif"/>
              </a:rPr>
              <a:t>l</a:t>
            </a:r>
            <a:r>
              <a:rPr sz="2200" spc="-15" dirty="0">
                <a:latin typeface="Microsoft Sans Serif"/>
                <a:cs typeface="Microsoft Sans Serif"/>
              </a:rPr>
              <a:t>y</a:t>
            </a:r>
            <a:r>
              <a:rPr sz="2200" spc="40" dirty="0">
                <a:latin typeface="Microsoft Sans Serif"/>
                <a:cs typeface="Microsoft Sans Serif"/>
              </a:rPr>
              <a:t> </a:t>
            </a:r>
            <a:r>
              <a:rPr sz="2200" spc="-5" dirty="0">
                <a:latin typeface="Microsoft Sans Serif"/>
                <a:cs typeface="Microsoft Sans Serif"/>
              </a:rPr>
              <a:t>f</a:t>
            </a:r>
            <a:r>
              <a:rPr sz="2200" spc="-15" dirty="0">
                <a:latin typeface="Microsoft Sans Serif"/>
                <a:cs typeface="Microsoft Sans Serif"/>
              </a:rPr>
              <a:t>or</a:t>
            </a:r>
            <a:r>
              <a:rPr sz="2200" spc="45" dirty="0">
                <a:latin typeface="Microsoft Sans Serif"/>
                <a:cs typeface="Microsoft Sans Serif"/>
              </a:rPr>
              <a:t> </a:t>
            </a:r>
            <a:r>
              <a:rPr sz="2200" spc="-5" dirty="0">
                <a:latin typeface="Microsoft Sans Serif"/>
                <a:cs typeface="Microsoft Sans Serif"/>
              </a:rPr>
              <a:t>acce</a:t>
            </a:r>
            <a:r>
              <a:rPr sz="2200" spc="-10" dirty="0">
                <a:latin typeface="Microsoft Sans Serif"/>
                <a:cs typeface="Microsoft Sans Serif"/>
              </a:rPr>
              <a:t>p</a:t>
            </a:r>
            <a:r>
              <a:rPr sz="2200" spc="-5" dirty="0">
                <a:latin typeface="Microsoft Sans Serif"/>
                <a:cs typeface="Microsoft Sans Serif"/>
              </a:rPr>
              <a:t>tanc</a:t>
            </a:r>
            <a:r>
              <a:rPr sz="2200" spc="5" dirty="0">
                <a:latin typeface="Microsoft Sans Serif"/>
                <a:cs typeface="Microsoft Sans Serif"/>
              </a:rPr>
              <a:t>e</a:t>
            </a:r>
            <a:r>
              <a:rPr sz="2200" spc="40" dirty="0">
                <a:latin typeface="Microsoft Sans Serif"/>
                <a:cs typeface="Microsoft Sans Serif"/>
              </a:rPr>
              <a:t> </a:t>
            </a:r>
            <a:r>
              <a:rPr sz="2200" spc="-25" dirty="0">
                <a:latin typeface="Microsoft Sans Serif"/>
                <a:cs typeface="Microsoft Sans Serif"/>
              </a:rPr>
              <a:t>i</a:t>
            </a:r>
            <a:r>
              <a:rPr sz="2200" spc="-20" dirty="0">
                <a:latin typeface="Microsoft Sans Serif"/>
                <a:cs typeface="Microsoft Sans Serif"/>
              </a:rPr>
              <a:t>nto</a:t>
            </a:r>
            <a:r>
              <a:rPr sz="2200" spc="4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he</a:t>
            </a:r>
            <a:r>
              <a:rPr sz="2200" spc="50" dirty="0">
                <a:latin typeface="Microsoft Sans Serif"/>
                <a:cs typeface="Microsoft Sans Serif"/>
              </a:rPr>
              <a:t>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40" dirty="0">
                <a:latin typeface="Microsoft Sans Serif"/>
                <a:cs typeface="Microsoft Sans Serif"/>
              </a:rPr>
              <a:t> </a:t>
            </a:r>
            <a:r>
              <a:rPr lang="en-US" sz="2200" spc="-25"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ogram</a:t>
            </a:r>
            <a:r>
              <a:rPr sz="2200" spc="55" dirty="0">
                <a:latin typeface="Microsoft Sans Serif"/>
                <a:cs typeface="Microsoft Sans Serif"/>
              </a:rPr>
              <a:t> </a:t>
            </a:r>
            <a:r>
              <a:rPr sz="2200" spc="-10" dirty="0">
                <a:latin typeface="Microsoft Sans Serif"/>
                <a:cs typeface="Microsoft Sans Serif"/>
              </a:rPr>
              <a:t>w</a:t>
            </a:r>
            <a:r>
              <a:rPr sz="2200" dirty="0">
                <a:latin typeface="Microsoft Sans Serif"/>
                <a:cs typeface="Microsoft Sans Serif"/>
              </a:rPr>
              <a:t>il</a:t>
            </a:r>
            <a:r>
              <a:rPr sz="2200" spc="15" dirty="0">
                <a:latin typeface="Microsoft Sans Serif"/>
                <a:cs typeface="Microsoft Sans Serif"/>
              </a:rPr>
              <a:t>l</a:t>
            </a:r>
            <a:r>
              <a:rPr sz="2200" spc="45" dirty="0">
                <a:latin typeface="Microsoft Sans Serif"/>
                <a:cs typeface="Microsoft Sans Serif"/>
              </a:rPr>
              <a:t> </a:t>
            </a:r>
            <a:r>
              <a:rPr sz="2200" spc="-20" dirty="0">
                <a:latin typeface="Microsoft Sans Serif"/>
                <a:cs typeface="Microsoft Sans Serif"/>
              </a:rPr>
              <a:t>be</a:t>
            </a:r>
            <a:r>
              <a:rPr sz="2200" spc="50" dirty="0">
                <a:latin typeface="Microsoft Sans Serif"/>
                <a:cs typeface="Microsoft Sans Serif"/>
              </a:rPr>
              <a:t> </a:t>
            </a:r>
            <a:r>
              <a:rPr sz="2200" spc="-5" dirty="0">
                <a:latin typeface="Microsoft Sans Serif"/>
                <a:cs typeface="Microsoft Sans Serif"/>
              </a:rPr>
              <a:t>a</a:t>
            </a:r>
            <a:r>
              <a:rPr sz="2200" spc="-15" dirty="0">
                <a:latin typeface="Microsoft Sans Serif"/>
                <a:cs typeface="Microsoft Sans Serif"/>
              </a:rPr>
              <a:t>w</a:t>
            </a:r>
            <a:r>
              <a:rPr sz="2200" spc="-5" dirty="0">
                <a:latin typeface="Microsoft Sans Serif"/>
                <a:cs typeface="Microsoft Sans Serif"/>
              </a:rPr>
              <a:t>arde</a:t>
            </a:r>
            <a:r>
              <a:rPr sz="2200" spc="10" dirty="0">
                <a:latin typeface="Microsoft Sans Serif"/>
                <a:cs typeface="Microsoft Sans Serif"/>
              </a:rPr>
              <a:t>d</a:t>
            </a:r>
            <a:r>
              <a:rPr sz="2200" spc="50" dirty="0">
                <a:latin typeface="Microsoft Sans Serif"/>
                <a:cs typeface="Microsoft Sans Serif"/>
              </a:rPr>
              <a:t> </a:t>
            </a:r>
            <a:r>
              <a:rPr sz="2200" spc="15" dirty="0">
                <a:latin typeface="Microsoft Sans Serif"/>
                <a:cs typeface="Microsoft Sans Serif"/>
              </a:rPr>
              <a:t>2</a:t>
            </a:r>
            <a:r>
              <a:rPr lang="en-US" sz="2200" spc="-5" dirty="0">
                <a:latin typeface="Microsoft Sans Serif"/>
                <a:cs typeface="Microsoft Sans Serif"/>
              </a:rPr>
              <a:t>4</a:t>
            </a:r>
            <a:r>
              <a:rPr sz="2200" spc="-10" dirty="0">
                <a:latin typeface="Microsoft Sans Serif"/>
                <a:cs typeface="Microsoft Sans Serif"/>
              </a:rPr>
              <a:t> </a:t>
            </a:r>
            <a:r>
              <a:rPr sz="2200" dirty="0">
                <a:latin typeface="Microsoft Sans Serif"/>
                <a:cs typeface="Microsoft Sans Serif"/>
              </a:rPr>
              <a:t>cr</a:t>
            </a:r>
            <a:r>
              <a:rPr sz="2200" spc="-5" dirty="0">
                <a:latin typeface="Microsoft Sans Serif"/>
                <a:cs typeface="Microsoft Sans Serif"/>
              </a:rPr>
              <a:t>ed</a:t>
            </a:r>
            <a:r>
              <a:rPr sz="2200" spc="-30" dirty="0">
                <a:latin typeface="Microsoft Sans Serif"/>
                <a:cs typeface="Microsoft Sans Serif"/>
              </a:rPr>
              <a:t>i</a:t>
            </a:r>
            <a:r>
              <a:rPr sz="2200" spc="-5" dirty="0">
                <a:latin typeface="Microsoft Sans Serif"/>
                <a:cs typeface="Microsoft Sans Serif"/>
              </a:rPr>
              <a:t>t</a:t>
            </a:r>
            <a:r>
              <a:rPr sz="2200" spc="-10" dirty="0">
                <a:latin typeface="Microsoft Sans Serif"/>
                <a:cs typeface="Microsoft Sans Serif"/>
              </a:rPr>
              <a:t>s to</a:t>
            </a:r>
            <a:r>
              <a:rPr sz="2200" spc="-30" dirty="0">
                <a:latin typeface="Microsoft Sans Serif"/>
                <a:cs typeface="Microsoft Sans Serif"/>
              </a:rPr>
              <a:t>w</a:t>
            </a:r>
            <a:r>
              <a:rPr sz="2200" spc="-15" dirty="0">
                <a:latin typeface="Microsoft Sans Serif"/>
                <a:cs typeface="Microsoft Sans Serif"/>
              </a:rPr>
              <a:t>ards the</a:t>
            </a:r>
            <a:r>
              <a:rPr lang="en-US" sz="2200" spc="-15" dirty="0">
                <a:latin typeface="Microsoft Sans Serif"/>
                <a:cs typeface="Microsoft Sans Serif"/>
              </a:rPr>
              <a:t>ir</a:t>
            </a:r>
            <a:r>
              <a:rPr sz="2200" dirty="0">
                <a:latin typeface="Microsoft Sans Serif"/>
                <a:cs typeface="Microsoft Sans Serif"/>
              </a:rPr>
              <a:t> </a:t>
            </a:r>
            <a:r>
              <a:rPr sz="2200" spc="-10" dirty="0">
                <a:latin typeface="Microsoft Sans Serif"/>
                <a:cs typeface="Microsoft Sans Serif"/>
              </a:rPr>
              <a:t>H</a:t>
            </a:r>
            <a:r>
              <a:rPr sz="2200" spc="-5" dirty="0">
                <a:latin typeface="Microsoft Sans Serif"/>
                <a:cs typeface="Microsoft Sans Serif"/>
              </a:rPr>
              <a:t>I</a:t>
            </a:r>
            <a:r>
              <a:rPr sz="2200" dirty="0">
                <a:latin typeface="Microsoft Sans Serif"/>
                <a:cs typeface="Microsoft Sans Serif"/>
              </a:rPr>
              <a:t>M</a:t>
            </a:r>
            <a:r>
              <a:rPr sz="2200" spc="-10" dirty="0">
                <a:latin typeface="Microsoft Sans Serif"/>
                <a:cs typeface="Microsoft Sans Serif"/>
              </a:rPr>
              <a:t> </a:t>
            </a:r>
            <a:r>
              <a:rPr sz="2200" spc="-25" dirty="0">
                <a:latin typeface="Microsoft Sans Serif"/>
                <a:cs typeface="Microsoft Sans Serif"/>
              </a:rPr>
              <a:t>d</a:t>
            </a:r>
            <a:r>
              <a:rPr sz="2200" spc="-5" dirty="0">
                <a:latin typeface="Microsoft Sans Serif"/>
                <a:cs typeface="Microsoft Sans Serif"/>
              </a:rPr>
              <a:t>egree</a:t>
            </a:r>
            <a:r>
              <a:rPr sz="2200" spc="-10" dirty="0">
                <a:latin typeface="Microsoft Sans Serif"/>
                <a:cs typeface="Microsoft Sans Serif"/>
              </a:rPr>
              <a:t> </a:t>
            </a:r>
            <a:r>
              <a:rPr sz="2200" dirty="0">
                <a:latin typeface="Microsoft Sans Serif"/>
                <a:cs typeface="Microsoft Sans Serif"/>
              </a:rPr>
              <a:t>com</a:t>
            </a:r>
            <a:r>
              <a:rPr sz="2200" spc="15" dirty="0">
                <a:latin typeface="Microsoft Sans Serif"/>
                <a:cs typeface="Microsoft Sans Serif"/>
              </a:rPr>
              <a:t>p</a:t>
            </a:r>
            <a:r>
              <a:rPr sz="2200" spc="-25" dirty="0">
                <a:latin typeface="Microsoft Sans Serif"/>
                <a:cs typeface="Microsoft Sans Serif"/>
              </a:rPr>
              <a:t>l</a:t>
            </a:r>
            <a:r>
              <a:rPr sz="2200" spc="-5" dirty="0">
                <a:latin typeface="Microsoft Sans Serif"/>
                <a:cs typeface="Microsoft Sans Serif"/>
              </a:rPr>
              <a:t>etion</a:t>
            </a:r>
            <a:r>
              <a:rPr sz="2200" spc="30" dirty="0">
                <a:latin typeface="Microsoft Sans Serif"/>
                <a:cs typeface="Microsoft Sans Serif"/>
              </a:rPr>
              <a:t>.</a:t>
            </a:r>
            <a:r>
              <a:rPr sz="2200" spc="-10" dirty="0">
                <a:latin typeface="Microsoft Sans Serif"/>
                <a:cs typeface="Microsoft Sans Serif"/>
              </a:rPr>
              <a:t> </a:t>
            </a:r>
            <a:endParaRPr sz="2200" dirty="0">
              <a:latin typeface="Microsoft Sans Serif"/>
              <a:cs typeface="Microsoft Sans Serif"/>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447800" y="862120"/>
            <a:ext cx="8288019" cy="861774"/>
          </a:xfrm>
          <a:prstGeom prst="rect">
            <a:avLst/>
          </a:prstGeom>
        </p:spPr>
        <p:txBody>
          <a:bodyPr vert="horz" wrap="square" lIns="0" tIns="0" rIns="0" bIns="0" rtlCol="0">
            <a:spAutoFit/>
          </a:bodyPr>
          <a:lstStyle/>
          <a:p>
            <a:pPr marL="12065" marR="5080" algn="ctr">
              <a:lnSpc>
                <a:spcPct val="99700"/>
              </a:lnSpc>
            </a:pPr>
            <a:r>
              <a:rPr sz="2800" b="1" spc="-5" dirty="0"/>
              <a:t>C</a:t>
            </a:r>
            <a:r>
              <a:rPr lang="en-US" sz="2800" b="1" spc="-10" dirty="0"/>
              <a:t>an </a:t>
            </a:r>
            <a:r>
              <a:rPr sz="2800" b="1" spc="-20" dirty="0"/>
              <a:t>I</a:t>
            </a:r>
            <a:r>
              <a:rPr sz="2800" b="1" spc="0" dirty="0"/>
              <a:t> </a:t>
            </a:r>
            <a:r>
              <a:rPr sz="2800" b="1" spc="-25" dirty="0"/>
              <a:t>C</a:t>
            </a:r>
            <a:r>
              <a:rPr lang="en-US" sz="2800" b="1" spc="-25" dirty="0"/>
              <a:t>ontinue</a:t>
            </a:r>
            <a:r>
              <a:rPr sz="2800" b="1" spc="-35" dirty="0"/>
              <a:t> </a:t>
            </a:r>
            <a:r>
              <a:rPr sz="2800" b="1" spc="25" dirty="0"/>
              <a:t>M</a:t>
            </a:r>
            <a:r>
              <a:rPr lang="en-US" sz="2800" b="1" spc="-30" dirty="0"/>
              <a:t>y</a:t>
            </a:r>
            <a:r>
              <a:rPr sz="2800" b="1" spc="-15" dirty="0"/>
              <a:t> </a:t>
            </a:r>
            <a:r>
              <a:rPr sz="2800" b="1" spc="-5" dirty="0"/>
              <a:t>H</a:t>
            </a:r>
            <a:r>
              <a:rPr sz="2800" b="1" dirty="0"/>
              <a:t>I</a:t>
            </a:r>
            <a:r>
              <a:rPr sz="2800" b="1" spc="-20" dirty="0"/>
              <a:t>M</a:t>
            </a:r>
            <a:r>
              <a:rPr sz="2800" b="1" spc="0" dirty="0"/>
              <a:t> </a:t>
            </a:r>
            <a:r>
              <a:rPr sz="2800" b="1" dirty="0"/>
              <a:t>E</a:t>
            </a:r>
            <a:r>
              <a:rPr lang="en-US" sz="2800" b="1" spc="5" dirty="0"/>
              <a:t>ducation</a:t>
            </a:r>
            <a:r>
              <a:rPr sz="2800" b="1" spc="-20" dirty="0"/>
              <a:t> A</a:t>
            </a:r>
            <a:r>
              <a:rPr lang="en-US" sz="2800" b="1" spc="-20" dirty="0"/>
              <a:t>fter </a:t>
            </a:r>
            <a:br>
              <a:rPr lang="en-US" sz="2800" b="1" spc="-20" dirty="0"/>
            </a:br>
            <a:r>
              <a:rPr lang="en-US" sz="2800" b="1" spc="15" dirty="0"/>
              <a:t>Graduation From </a:t>
            </a:r>
            <a:r>
              <a:rPr sz="2800" b="1" spc="-30" dirty="0"/>
              <a:t>NO</a:t>
            </a:r>
            <a:r>
              <a:rPr sz="2800" b="1" spc="-15" dirty="0"/>
              <a:t>V</a:t>
            </a:r>
            <a:r>
              <a:rPr sz="2800" b="1" dirty="0"/>
              <a:t>A</a:t>
            </a:r>
            <a:r>
              <a:rPr sz="2800" b="1" spc="20" dirty="0"/>
              <a:t>?</a:t>
            </a:r>
            <a:r>
              <a:rPr sz="2800" b="1" spc="-10" dirty="0">
                <a:solidFill>
                  <a:srgbClr val="000000"/>
                </a:solidFill>
              </a:rPr>
              <a:t> </a:t>
            </a:r>
            <a:endParaRPr sz="2800" b="1" dirty="0"/>
          </a:p>
        </p:txBody>
      </p:sp>
      <p:sp>
        <p:nvSpPr>
          <p:cNvPr id="4" name="object 4"/>
          <p:cNvSpPr txBox="1"/>
          <p:nvPr/>
        </p:nvSpPr>
        <p:spPr>
          <a:xfrm>
            <a:off x="741997" y="2128813"/>
            <a:ext cx="8339455" cy="3921586"/>
          </a:xfrm>
          <a:prstGeom prst="rect">
            <a:avLst/>
          </a:prstGeom>
        </p:spPr>
        <p:txBody>
          <a:bodyPr vert="horz" wrap="square" lIns="0" tIns="0" rIns="0" bIns="0" rtlCol="0">
            <a:spAutoFit/>
          </a:bodyPr>
          <a:lstStyle/>
          <a:p>
            <a:pPr marL="355600" marR="5080" indent="-342900">
              <a:lnSpc>
                <a:spcPct val="100000"/>
              </a:lnSpc>
              <a:buFont typeface="Courier New" panose="02070309020205020404" pitchFamily="49" charset="0"/>
              <a:buChar char="o"/>
              <a:tabLst>
                <a:tab pos="355600" algn="l"/>
              </a:tabLst>
            </a:pPr>
            <a:r>
              <a:rPr sz="2200" spc="-10" dirty="0">
                <a:latin typeface="Arial"/>
                <a:cs typeface="Arial"/>
              </a:rPr>
              <a:t>Y</a:t>
            </a:r>
            <a:r>
              <a:rPr sz="2200" dirty="0">
                <a:latin typeface="Arial"/>
                <a:cs typeface="Arial"/>
              </a:rPr>
              <a:t>es,</a:t>
            </a:r>
            <a:r>
              <a:rPr sz="2200" spc="10" dirty="0">
                <a:latin typeface="Arial"/>
                <a:cs typeface="Arial"/>
              </a:rPr>
              <a:t> </a:t>
            </a:r>
            <a:r>
              <a:rPr sz="2200" dirty="0">
                <a:latin typeface="Arial"/>
                <a:cs typeface="Arial"/>
              </a:rPr>
              <a:t>a</a:t>
            </a:r>
            <a:r>
              <a:rPr sz="2200" spc="-15" dirty="0">
                <a:latin typeface="Arial"/>
                <a:cs typeface="Arial"/>
              </a:rPr>
              <a:t>l</a:t>
            </a:r>
            <a:r>
              <a:rPr sz="2200" dirty="0">
                <a:latin typeface="Arial"/>
                <a:cs typeface="Arial"/>
              </a:rPr>
              <a:t>l</a:t>
            </a:r>
            <a:r>
              <a:rPr sz="2200" spc="-5" dirty="0">
                <a:latin typeface="Arial"/>
                <a:cs typeface="Arial"/>
              </a:rPr>
              <a:t> </a:t>
            </a:r>
            <a:r>
              <a:rPr sz="2200" spc="-10" dirty="0">
                <a:latin typeface="Arial"/>
                <a:cs typeface="Arial"/>
              </a:rPr>
              <a:t>H</a:t>
            </a:r>
            <a:r>
              <a:rPr sz="2200" spc="5" dirty="0">
                <a:latin typeface="Arial"/>
                <a:cs typeface="Arial"/>
              </a:rPr>
              <a:t>I</a:t>
            </a:r>
            <a:r>
              <a:rPr sz="2200" dirty="0">
                <a:latin typeface="Arial"/>
                <a:cs typeface="Arial"/>
              </a:rPr>
              <a:t>M</a:t>
            </a:r>
            <a:r>
              <a:rPr sz="2200" spc="-10" dirty="0">
                <a:latin typeface="Arial"/>
                <a:cs typeface="Arial"/>
              </a:rPr>
              <a:t> </a:t>
            </a:r>
            <a:r>
              <a:rPr sz="2200" dirty="0">
                <a:latin typeface="Arial"/>
                <a:cs typeface="Arial"/>
              </a:rPr>
              <a:t>and</a:t>
            </a:r>
            <a:r>
              <a:rPr sz="2200" spc="5" dirty="0">
                <a:latin typeface="Arial"/>
                <a:cs typeface="Arial"/>
              </a:rPr>
              <a:t> </a:t>
            </a:r>
            <a:r>
              <a:rPr sz="2200" spc="-10" dirty="0">
                <a:latin typeface="Arial"/>
                <a:cs typeface="Arial"/>
              </a:rPr>
              <a:t>CD</a:t>
            </a:r>
            <a:r>
              <a:rPr sz="2200" dirty="0">
                <a:latin typeface="Arial"/>
                <a:cs typeface="Arial"/>
              </a:rPr>
              <a:t>C</a:t>
            </a:r>
            <a:r>
              <a:rPr sz="2200" spc="-5" dirty="0">
                <a:latin typeface="Arial"/>
                <a:cs typeface="Arial"/>
              </a:rPr>
              <a:t> </a:t>
            </a:r>
            <a:r>
              <a:rPr sz="2200" dirty="0">
                <a:latin typeface="Arial"/>
                <a:cs typeface="Arial"/>
              </a:rPr>
              <a:t>s</a:t>
            </a:r>
            <a:r>
              <a:rPr sz="2200" spc="5" dirty="0">
                <a:latin typeface="Arial"/>
                <a:cs typeface="Arial"/>
              </a:rPr>
              <a:t>t</a:t>
            </a:r>
            <a:r>
              <a:rPr sz="2200" dirty="0">
                <a:latin typeface="Arial"/>
                <a:cs typeface="Arial"/>
              </a:rPr>
              <a:t>ud</a:t>
            </a:r>
            <a:r>
              <a:rPr sz="2200" spc="-10" dirty="0">
                <a:latin typeface="Arial"/>
                <a:cs typeface="Arial"/>
              </a:rPr>
              <a:t>e</a:t>
            </a:r>
            <a:r>
              <a:rPr sz="2200" dirty="0">
                <a:latin typeface="Arial"/>
                <a:cs typeface="Arial"/>
              </a:rPr>
              <a:t>nts</a:t>
            </a:r>
            <a:r>
              <a:rPr sz="2200" spc="10" dirty="0">
                <a:latin typeface="Arial"/>
                <a:cs typeface="Arial"/>
              </a:rPr>
              <a:t> </a:t>
            </a:r>
            <a:r>
              <a:rPr sz="2200" dirty="0">
                <a:latin typeface="Arial"/>
                <a:cs typeface="Arial"/>
              </a:rPr>
              <a:t>are</a:t>
            </a:r>
            <a:r>
              <a:rPr sz="2200" spc="40" dirty="0">
                <a:latin typeface="Arial"/>
                <a:cs typeface="Arial"/>
              </a:rPr>
              <a:t> </a:t>
            </a:r>
            <a:r>
              <a:rPr sz="2200" dirty="0">
                <a:latin typeface="Arial"/>
                <a:cs typeface="Arial"/>
              </a:rPr>
              <a:t>enc</a:t>
            </a:r>
            <a:r>
              <a:rPr sz="2200" spc="-10" dirty="0">
                <a:latin typeface="Arial"/>
                <a:cs typeface="Arial"/>
              </a:rPr>
              <a:t>o</a:t>
            </a:r>
            <a:r>
              <a:rPr sz="2200" dirty="0">
                <a:latin typeface="Arial"/>
                <a:cs typeface="Arial"/>
              </a:rPr>
              <a:t>uraged </a:t>
            </a:r>
            <a:r>
              <a:rPr sz="2200" spc="5" dirty="0">
                <a:latin typeface="Arial"/>
                <a:cs typeface="Arial"/>
              </a:rPr>
              <a:t>t</a:t>
            </a:r>
            <a:r>
              <a:rPr sz="2200" dirty="0">
                <a:latin typeface="Arial"/>
                <a:cs typeface="Arial"/>
              </a:rPr>
              <a:t>o</a:t>
            </a:r>
            <a:r>
              <a:rPr sz="2200" spc="5" dirty="0">
                <a:latin typeface="Arial"/>
                <a:cs typeface="Arial"/>
              </a:rPr>
              <a:t> </a:t>
            </a:r>
            <a:r>
              <a:rPr sz="2200" dirty="0">
                <a:latin typeface="Arial"/>
                <a:cs typeface="Arial"/>
              </a:rPr>
              <a:t>conti</a:t>
            </a:r>
            <a:r>
              <a:rPr sz="2200" spc="5" dirty="0">
                <a:latin typeface="Arial"/>
                <a:cs typeface="Arial"/>
              </a:rPr>
              <a:t>n</a:t>
            </a:r>
            <a:r>
              <a:rPr sz="2200" dirty="0">
                <a:latin typeface="Arial"/>
                <a:cs typeface="Arial"/>
              </a:rPr>
              <a:t>ue </a:t>
            </a:r>
            <a:r>
              <a:rPr sz="2200" spc="5" dirty="0">
                <a:latin typeface="Arial"/>
                <a:cs typeface="Arial"/>
              </a:rPr>
              <a:t>t</a:t>
            </a:r>
            <a:r>
              <a:rPr sz="2200" dirty="0">
                <a:latin typeface="Arial"/>
                <a:cs typeface="Arial"/>
              </a:rPr>
              <a:t>he</a:t>
            </a:r>
            <a:r>
              <a:rPr sz="2200" spc="-20" dirty="0">
                <a:latin typeface="Arial"/>
                <a:cs typeface="Arial"/>
              </a:rPr>
              <a:t>i</a:t>
            </a:r>
            <a:r>
              <a:rPr sz="2200" dirty="0">
                <a:latin typeface="Arial"/>
                <a:cs typeface="Arial"/>
              </a:rPr>
              <a:t>r ed</a:t>
            </a:r>
            <a:r>
              <a:rPr sz="2200" spc="-10" dirty="0">
                <a:latin typeface="Arial"/>
                <a:cs typeface="Arial"/>
              </a:rPr>
              <a:t>u</a:t>
            </a:r>
            <a:r>
              <a:rPr sz="2200" dirty="0">
                <a:latin typeface="Arial"/>
                <a:cs typeface="Arial"/>
              </a:rPr>
              <a:t>catio</a:t>
            </a:r>
            <a:r>
              <a:rPr sz="2200" spc="-10" dirty="0">
                <a:latin typeface="Arial"/>
                <a:cs typeface="Arial"/>
              </a:rPr>
              <a:t>n</a:t>
            </a:r>
            <a:r>
              <a:rPr sz="2200" dirty="0">
                <a:latin typeface="Arial"/>
                <a:cs typeface="Arial"/>
              </a:rPr>
              <a:t>.</a:t>
            </a:r>
          </a:p>
          <a:p>
            <a:pPr>
              <a:lnSpc>
                <a:spcPct val="100000"/>
              </a:lnSpc>
              <a:spcBef>
                <a:spcPts val="55"/>
              </a:spcBef>
              <a:buFont typeface="Wingdings"/>
              <a:buChar char=""/>
            </a:pPr>
            <a:endParaRPr sz="1700" dirty="0">
              <a:latin typeface="Times New Roman"/>
              <a:cs typeface="Times New Roman"/>
            </a:endParaRPr>
          </a:p>
          <a:p>
            <a:pPr marL="698500" marR="244475" lvl="1" indent="-342900">
              <a:lnSpc>
                <a:spcPct val="100400"/>
              </a:lnSpc>
              <a:buFont typeface="Wingdings"/>
              <a:buChar char=""/>
              <a:tabLst>
                <a:tab pos="695960" algn="l"/>
              </a:tabLst>
            </a:pPr>
            <a:r>
              <a:rPr sz="2200" spc="30" dirty="0">
                <a:latin typeface="Arial"/>
                <a:cs typeface="Arial"/>
              </a:rPr>
              <a:t>T</a:t>
            </a:r>
            <a:r>
              <a:rPr sz="2200" dirty="0">
                <a:latin typeface="Arial"/>
                <a:cs typeface="Arial"/>
              </a:rPr>
              <a:t>o</a:t>
            </a:r>
            <a:r>
              <a:rPr sz="2200" spc="-20" dirty="0">
                <a:latin typeface="Arial"/>
                <a:cs typeface="Arial"/>
              </a:rPr>
              <a:t> </a:t>
            </a:r>
            <a:r>
              <a:rPr sz="2200" dirty="0">
                <a:latin typeface="Arial"/>
                <a:cs typeface="Arial"/>
              </a:rPr>
              <a:t>rese</a:t>
            </a:r>
            <a:r>
              <a:rPr sz="2200" spc="-10" dirty="0">
                <a:latin typeface="Arial"/>
                <a:cs typeface="Arial"/>
              </a:rPr>
              <a:t>a</a:t>
            </a:r>
            <a:r>
              <a:rPr sz="2200" dirty="0">
                <a:latin typeface="Arial"/>
                <a:cs typeface="Arial"/>
              </a:rPr>
              <a:t>rch</a:t>
            </a:r>
            <a:r>
              <a:rPr sz="2200" spc="35" dirty="0">
                <a:latin typeface="Arial"/>
                <a:cs typeface="Arial"/>
              </a:rPr>
              <a:t> </a:t>
            </a:r>
            <a:r>
              <a:rPr sz="2200" spc="-10" dirty="0">
                <a:latin typeface="Arial"/>
                <a:cs typeface="Arial"/>
              </a:rPr>
              <a:t>H</a:t>
            </a:r>
            <a:r>
              <a:rPr sz="2200" spc="5" dirty="0">
                <a:latin typeface="Arial"/>
                <a:cs typeface="Arial"/>
              </a:rPr>
              <a:t>I</a:t>
            </a:r>
            <a:r>
              <a:rPr sz="2200" dirty="0">
                <a:latin typeface="Arial"/>
                <a:cs typeface="Arial"/>
              </a:rPr>
              <a:t>M</a:t>
            </a:r>
            <a:r>
              <a:rPr sz="2200" spc="-25" dirty="0">
                <a:latin typeface="Arial"/>
                <a:cs typeface="Arial"/>
              </a:rPr>
              <a:t> </a:t>
            </a:r>
            <a:r>
              <a:rPr sz="2200" spc="-10" dirty="0">
                <a:latin typeface="Arial"/>
                <a:cs typeface="Arial"/>
              </a:rPr>
              <a:t>B</a:t>
            </a:r>
            <a:r>
              <a:rPr sz="2200" dirty="0">
                <a:latin typeface="Arial"/>
                <a:cs typeface="Arial"/>
              </a:rPr>
              <a:t>ach</a:t>
            </a:r>
            <a:r>
              <a:rPr sz="2200" spc="-10" dirty="0">
                <a:latin typeface="Arial"/>
                <a:cs typeface="Arial"/>
              </a:rPr>
              <a:t>e</a:t>
            </a:r>
            <a:r>
              <a:rPr sz="2200" spc="5" dirty="0">
                <a:latin typeface="Arial"/>
                <a:cs typeface="Arial"/>
              </a:rPr>
              <a:t>l</a:t>
            </a:r>
            <a:r>
              <a:rPr sz="2200" dirty="0">
                <a:latin typeface="Arial"/>
                <a:cs typeface="Arial"/>
              </a:rPr>
              <a:t>ors and</a:t>
            </a:r>
            <a:r>
              <a:rPr sz="2200" spc="-5" dirty="0">
                <a:latin typeface="Arial"/>
                <a:cs typeface="Arial"/>
              </a:rPr>
              <a:t> </a:t>
            </a:r>
            <a:r>
              <a:rPr sz="2200" spc="-15" dirty="0">
                <a:latin typeface="Arial"/>
                <a:cs typeface="Arial"/>
              </a:rPr>
              <a:t>M</a:t>
            </a:r>
            <a:r>
              <a:rPr sz="2200" dirty="0">
                <a:latin typeface="Arial"/>
                <a:cs typeface="Arial"/>
              </a:rPr>
              <a:t>as</a:t>
            </a:r>
            <a:r>
              <a:rPr sz="2200" spc="20" dirty="0">
                <a:latin typeface="Arial"/>
                <a:cs typeface="Arial"/>
              </a:rPr>
              <a:t>t</a:t>
            </a:r>
            <a:r>
              <a:rPr sz="2200" dirty="0">
                <a:latin typeface="Arial"/>
                <a:cs typeface="Arial"/>
              </a:rPr>
              <a:t>ers</a:t>
            </a:r>
            <a:r>
              <a:rPr sz="2200" spc="15" dirty="0">
                <a:latin typeface="Arial"/>
                <a:cs typeface="Arial"/>
              </a:rPr>
              <a:t> </a:t>
            </a:r>
            <a:r>
              <a:rPr sz="2200" dirty="0">
                <a:latin typeface="Arial"/>
                <a:cs typeface="Arial"/>
              </a:rPr>
              <a:t>progra</a:t>
            </a:r>
            <a:r>
              <a:rPr sz="2200" spc="5" dirty="0">
                <a:latin typeface="Arial"/>
                <a:cs typeface="Arial"/>
              </a:rPr>
              <a:t>m</a:t>
            </a:r>
            <a:r>
              <a:rPr sz="2200" dirty="0">
                <a:latin typeface="Arial"/>
                <a:cs typeface="Arial"/>
              </a:rPr>
              <a:t>s,</a:t>
            </a:r>
            <a:r>
              <a:rPr sz="2200" spc="20" dirty="0">
                <a:latin typeface="Arial"/>
                <a:cs typeface="Arial"/>
              </a:rPr>
              <a:t> </a:t>
            </a:r>
            <a:r>
              <a:rPr sz="2200" dirty="0">
                <a:latin typeface="Arial"/>
                <a:cs typeface="Arial"/>
              </a:rPr>
              <a:t>v</a:t>
            </a:r>
            <a:r>
              <a:rPr sz="2200" spc="-10" dirty="0">
                <a:latin typeface="Arial"/>
                <a:cs typeface="Arial"/>
              </a:rPr>
              <a:t>i</a:t>
            </a:r>
            <a:r>
              <a:rPr sz="2200" dirty="0">
                <a:latin typeface="Arial"/>
                <a:cs typeface="Arial"/>
              </a:rPr>
              <a:t>s</a:t>
            </a:r>
            <a:r>
              <a:rPr sz="2200" spc="-10" dirty="0">
                <a:latin typeface="Arial"/>
                <a:cs typeface="Arial"/>
              </a:rPr>
              <a:t>i</a:t>
            </a:r>
            <a:r>
              <a:rPr sz="2200" dirty="0">
                <a:latin typeface="Arial"/>
                <a:cs typeface="Arial"/>
              </a:rPr>
              <a:t>t </a:t>
            </a:r>
            <a:r>
              <a:rPr sz="2200" u="heavy" spc="-10" dirty="0">
                <a:solidFill>
                  <a:srgbClr val="CCCCFF"/>
                </a:solidFill>
                <a:latin typeface="Arial"/>
                <a:cs typeface="Arial"/>
                <a:hlinkClick r:id="rId4"/>
              </a:rPr>
              <a:t>ww</a:t>
            </a:r>
            <a:r>
              <a:rPr sz="2200" u="heavy" spc="-30" dirty="0">
                <a:solidFill>
                  <a:srgbClr val="CCCCFF"/>
                </a:solidFill>
                <a:latin typeface="Arial"/>
                <a:cs typeface="Arial"/>
                <a:hlinkClick r:id="rId4"/>
              </a:rPr>
              <a:t>w</a:t>
            </a:r>
            <a:r>
              <a:rPr sz="2200" u="heavy" spc="25" dirty="0">
                <a:solidFill>
                  <a:srgbClr val="CCCCFF"/>
                </a:solidFill>
                <a:latin typeface="Arial"/>
                <a:cs typeface="Arial"/>
                <a:hlinkClick r:id="rId4"/>
              </a:rPr>
              <a:t>.</a:t>
            </a:r>
            <a:r>
              <a:rPr sz="2200" u="heavy" dirty="0">
                <a:solidFill>
                  <a:srgbClr val="CCCCFF"/>
                </a:solidFill>
                <a:latin typeface="Arial"/>
                <a:cs typeface="Arial"/>
                <a:hlinkClick r:id="rId4"/>
              </a:rPr>
              <a:t>ca</a:t>
            </a:r>
            <a:r>
              <a:rPr sz="2200" u="heavy" spc="10" dirty="0">
                <a:solidFill>
                  <a:srgbClr val="CCCCFF"/>
                </a:solidFill>
                <a:latin typeface="Arial"/>
                <a:cs typeface="Arial"/>
                <a:hlinkClick r:id="rId4"/>
              </a:rPr>
              <a:t>h</a:t>
            </a:r>
            <a:r>
              <a:rPr sz="2200" u="heavy" spc="-10" dirty="0">
                <a:solidFill>
                  <a:srgbClr val="CCCCFF"/>
                </a:solidFill>
                <a:latin typeface="Arial"/>
                <a:cs typeface="Arial"/>
                <a:hlinkClick r:id="rId4"/>
              </a:rPr>
              <a:t>ii</a:t>
            </a:r>
            <a:r>
              <a:rPr sz="2200" u="heavy" dirty="0">
                <a:solidFill>
                  <a:srgbClr val="CCCCFF"/>
                </a:solidFill>
                <a:latin typeface="Arial"/>
                <a:cs typeface="Arial"/>
                <a:hlinkClick r:id="rId4"/>
              </a:rPr>
              <a:t>m</a:t>
            </a:r>
            <a:r>
              <a:rPr sz="2200" u="heavy" spc="5" dirty="0">
                <a:solidFill>
                  <a:srgbClr val="CCCCFF"/>
                </a:solidFill>
                <a:latin typeface="Arial"/>
                <a:cs typeface="Arial"/>
                <a:hlinkClick r:id="rId4"/>
              </a:rPr>
              <a:t>.</a:t>
            </a:r>
            <a:r>
              <a:rPr sz="2200" u="heavy" dirty="0">
                <a:solidFill>
                  <a:srgbClr val="CCCCFF"/>
                </a:solidFill>
                <a:latin typeface="Arial"/>
                <a:cs typeface="Arial"/>
                <a:hlinkClick r:id="rId4"/>
              </a:rPr>
              <a:t>org</a:t>
            </a:r>
            <a:r>
              <a:rPr sz="2200" u="heavy" spc="5" dirty="0">
                <a:solidFill>
                  <a:srgbClr val="CCCCFF"/>
                </a:solidFill>
                <a:latin typeface="Arial"/>
                <a:cs typeface="Arial"/>
                <a:hlinkClick r:id="rId4"/>
              </a:rPr>
              <a:t>/</a:t>
            </a:r>
            <a:r>
              <a:rPr lang="en-US" sz="2200" u="heavy" spc="5" dirty="0">
                <a:solidFill>
                  <a:srgbClr val="CCCCFF"/>
                </a:solidFill>
                <a:latin typeface="Arial"/>
                <a:cs typeface="Arial"/>
                <a:hlinkClick r:id="rId4"/>
              </a:rPr>
              <a:t>programs/program-directory</a:t>
            </a:r>
            <a:r>
              <a:rPr sz="2200" u="heavy" dirty="0">
                <a:solidFill>
                  <a:srgbClr val="CCCCFF"/>
                </a:solidFill>
                <a:latin typeface="Arial"/>
                <a:cs typeface="Arial"/>
                <a:hlinkClick r:id="rId4"/>
              </a:rPr>
              <a:t>/</a:t>
            </a:r>
            <a:r>
              <a:rPr sz="2200" spc="40" dirty="0">
                <a:solidFill>
                  <a:srgbClr val="CCCCFF"/>
                </a:solidFill>
                <a:latin typeface="Arial"/>
                <a:cs typeface="Arial"/>
                <a:hlinkClick r:id="rId4"/>
              </a:rPr>
              <a:t> </a:t>
            </a:r>
            <a:r>
              <a:rPr sz="2200" spc="5" dirty="0">
                <a:latin typeface="Arial"/>
                <a:cs typeface="Arial"/>
              </a:rPr>
              <a:t>f</a:t>
            </a:r>
            <a:r>
              <a:rPr sz="2200" dirty="0">
                <a:latin typeface="Arial"/>
                <a:cs typeface="Arial"/>
              </a:rPr>
              <a:t>or</a:t>
            </a:r>
            <a:r>
              <a:rPr sz="2200" spc="10" dirty="0">
                <a:latin typeface="Arial"/>
                <a:cs typeface="Arial"/>
              </a:rPr>
              <a:t> </a:t>
            </a:r>
            <a:r>
              <a:rPr sz="2200" dirty="0">
                <a:latin typeface="Arial"/>
                <a:cs typeface="Arial"/>
              </a:rPr>
              <a:t>a</a:t>
            </a:r>
            <a:r>
              <a:rPr sz="2200" spc="5" dirty="0">
                <a:latin typeface="Arial"/>
                <a:cs typeface="Arial"/>
              </a:rPr>
              <a:t> </a:t>
            </a:r>
            <a:r>
              <a:rPr sz="2200" spc="-10" dirty="0">
                <a:latin typeface="Arial"/>
                <a:cs typeface="Arial"/>
              </a:rPr>
              <a:t>li</a:t>
            </a:r>
            <a:r>
              <a:rPr sz="2200" dirty="0">
                <a:latin typeface="Arial"/>
                <a:cs typeface="Arial"/>
              </a:rPr>
              <a:t>s</a:t>
            </a:r>
            <a:r>
              <a:rPr sz="2200" spc="5" dirty="0">
                <a:latin typeface="Arial"/>
                <a:cs typeface="Arial"/>
              </a:rPr>
              <a:t>t</a:t>
            </a:r>
            <a:r>
              <a:rPr sz="2200" spc="-10" dirty="0">
                <a:latin typeface="Arial"/>
                <a:cs typeface="Arial"/>
              </a:rPr>
              <a:t>i</a:t>
            </a:r>
            <a:r>
              <a:rPr sz="2200" dirty="0">
                <a:latin typeface="Arial"/>
                <a:cs typeface="Arial"/>
              </a:rPr>
              <a:t>ng</a:t>
            </a:r>
            <a:r>
              <a:rPr sz="2200" spc="-15" dirty="0">
                <a:latin typeface="Arial"/>
                <a:cs typeface="Arial"/>
              </a:rPr>
              <a:t> </a:t>
            </a:r>
            <a:r>
              <a:rPr sz="2200" spc="-5" dirty="0">
                <a:latin typeface="Arial"/>
                <a:cs typeface="Arial"/>
              </a:rPr>
              <a:t>o</a:t>
            </a:r>
            <a:r>
              <a:rPr sz="2200" dirty="0">
                <a:latin typeface="Arial"/>
                <a:cs typeface="Arial"/>
              </a:rPr>
              <a:t>f</a:t>
            </a:r>
            <a:r>
              <a:rPr sz="2200" spc="15" dirty="0">
                <a:latin typeface="Arial"/>
                <a:cs typeface="Arial"/>
              </a:rPr>
              <a:t> </a:t>
            </a:r>
            <a:r>
              <a:rPr sz="2200" spc="-10" dirty="0">
                <a:latin typeface="Arial"/>
                <a:cs typeface="Arial"/>
              </a:rPr>
              <a:t>CAH</a:t>
            </a:r>
            <a:r>
              <a:rPr sz="2200" spc="5" dirty="0">
                <a:latin typeface="Arial"/>
                <a:cs typeface="Arial"/>
              </a:rPr>
              <a:t>II</a:t>
            </a:r>
            <a:r>
              <a:rPr sz="2200" dirty="0">
                <a:latin typeface="Arial"/>
                <a:cs typeface="Arial"/>
              </a:rPr>
              <a:t>M</a:t>
            </a:r>
            <a:r>
              <a:rPr sz="2200" spc="-20" dirty="0">
                <a:latin typeface="Arial"/>
                <a:cs typeface="Arial"/>
              </a:rPr>
              <a:t> </a:t>
            </a:r>
            <a:r>
              <a:rPr sz="2200" spc="-10" dirty="0">
                <a:latin typeface="Arial"/>
                <a:cs typeface="Arial"/>
              </a:rPr>
              <a:t>A</a:t>
            </a:r>
            <a:r>
              <a:rPr sz="2200" dirty="0">
                <a:latin typeface="Arial"/>
                <a:cs typeface="Arial"/>
              </a:rPr>
              <a:t>ccre</a:t>
            </a:r>
            <a:r>
              <a:rPr sz="2200" spc="10" dirty="0">
                <a:latin typeface="Arial"/>
                <a:cs typeface="Arial"/>
              </a:rPr>
              <a:t>d</a:t>
            </a:r>
            <a:r>
              <a:rPr sz="2200" spc="-10" dirty="0">
                <a:latin typeface="Arial"/>
                <a:cs typeface="Arial"/>
              </a:rPr>
              <a:t>i</a:t>
            </a:r>
            <a:r>
              <a:rPr sz="2200" spc="5" dirty="0">
                <a:latin typeface="Arial"/>
                <a:cs typeface="Arial"/>
              </a:rPr>
              <a:t>t</a:t>
            </a:r>
            <a:r>
              <a:rPr sz="2200" dirty="0">
                <a:latin typeface="Arial"/>
                <a:cs typeface="Arial"/>
              </a:rPr>
              <a:t>ed </a:t>
            </a:r>
            <a:r>
              <a:rPr sz="2200" spc="-10" dirty="0">
                <a:latin typeface="Arial"/>
                <a:cs typeface="Arial"/>
              </a:rPr>
              <a:t>P</a:t>
            </a:r>
            <a:r>
              <a:rPr sz="2200" dirty="0">
                <a:latin typeface="Arial"/>
                <a:cs typeface="Arial"/>
              </a:rPr>
              <a:t>rograms</a:t>
            </a:r>
            <a:endParaRPr lang="en-US" sz="2200" dirty="0">
              <a:latin typeface="Arial"/>
              <a:cs typeface="Arial"/>
            </a:endParaRPr>
          </a:p>
          <a:p>
            <a:pPr marL="698500" marR="244475" lvl="1" indent="-342900">
              <a:lnSpc>
                <a:spcPct val="100400"/>
              </a:lnSpc>
              <a:buFont typeface="Wingdings"/>
              <a:buChar char=""/>
              <a:tabLst>
                <a:tab pos="695960" algn="l"/>
              </a:tabLst>
            </a:pPr>
            <a:endParaRPr sz="1700" dirty="0">
              <a:latin typeface="Times New Roman"/>
              <a:cs typeface="Times New Roman"/>
            </a:endParaRPr>
          </a:p>
          <a:p>
            <a:pPr marL="698500" marR="76835" lvl="1" indent="-342900">
              <a:lnSpc>
                <a:spcPct val="100299"/>
              </a:lnSpc>
              <a:buFont typeface="Wingdings"/>
              <a:buChar char=""/>
              <a:tabLst>
                <a:tab pos="718820" algn="l"/>
              </a:tabLst>
            </a:pPr>
            <a:r>
              <a:rPr sz="2200" b="1" i="1" u="heavy" spc="-10" dirty="0">
                <a:latin typeface="Arial"/>
                <a:cs typeface="Arial"/>
              </a:rPr>
              <a:t>P</a:t>
            </a:r>
            <a:r>
              <a:rPr sz="2200" b="1" i="1" u="heavy" spc="5" dirty="0">
                <a:latin typeface="Arial"/>
                <a:cs typeface="Arial"/>
              </a:rPr>
              <a:t>l</a:t>
            </a:r>
            <a:r>
              <a:rPr sz="2200" b="1" i="1" u="heavy" dirty="0">
                <a:latin typeface="Arial"/>
                <a:cs typeface="Arial"/>
              </a:rPr>
              <a:t>ea</a:t>
            </a:r>
            <a:r>
              <a:rPr sz="2200" b="1" i="1" u="heavy" spc="-10" dirty="0">
                <a:latin typeface="Arial"/>
                <a:cs typeface="Arial"/>
              </a:rPr>
              <a:t>s</a:t>
            </a:r>
            <a:r>
              <a:rPr sz="2200" b="1" i="1" u="heavy" dirty="0">
                <a:latin typeface="Arial"/>
                <a:cs typeface="Arial"/>
              </a:rPr>
              <a:t>e note</a:t>
            </a:r>
            <a:r>
              <a:rPr sz="2200" i="1" dirty="0">
                <a:latin typeface="Arial"/>
                <a:cs typeface="Arial"/>
              </a:rPr>
              <a:t>:</a:t>
            </a:r>
            <a:r>
              <a:rPr sz="2200" i="1" spc="15" dirty="0">
                <a:latin typeface="Arial"/>
                <a:cs typeface="Arial"/>
              </a:rPr>
              <a:t> </a:t>
            </a:r>
            <a:r>
              <a:rPr sz="2200" i="1" spc="5" dirty="0">
                <a:latin typeface="Arial"/>
                <a:cs typeface="Arial"/>
              </a:rPr>
              <a:t>I</a:t>
            </a:r>
            <a:r>
              <a:rPr sz="2200" i="1" dirty="0">
                <a:latin typeface="Arial"/>
                <a:cs typeface="Arial"/>
              </a:rPr>
              <a:t>f</a:t>
            </a:r>
            <a:r>
              <a:rPr sz="2200" i="1" spc="10" dirty="0">
                <a:latin typeface="Arial"/>
                <a:cs typeface="Arial"/>
              </a:rPr>
              <a:t> </a:t>
            </a:r>
            <a:r>
              <a:rPr sz="2200" i="1" spc="-20" dirty="0">
                <a:latin typeface="Arial"/>
                <a:cs typeface="Arial"/>
              </a:rPr>
              <a:t>y</a:t>
            </a:r>
            <a:r>
              <a:rPr sz="2200" i="1" dirty="0">
                <a:latin typeface="Arial"/>
                <a:cs typeface="Arial"/>
              </a:rPr>
              <a:t>ou</a:t>
            </a:r>
            <a:r>
              <a:rPr lang="en-US" sz="2200" i="1" dirty="0">
                <a:latin typeface="Arial"/>
                <a:cs typeface="Arial"/>
              </a:rPr>
              <a:t>r</a:t>
            </a:r>
            <a:r>
              <a:rPr sz="2200" i="1" dirty="0">
                <a:latin typeface="Arial"/>
                <a:cs typeface="Arial"/>
              </a:rPr>
              <a:t> p</a:t>
            </a:r>
            <a:r>
              <a:rPr sz="2200" i="1" spc="-10" dirty="0">
                <a:latin typeface="Arial"/>
                <a:cs typeface="Arial"/>
              </a:rPr>
              <a:t>l</a:t>
            </a:r>
            <a:r>
              <a:rPr sz="2200" i="1" dirty="0">
                <a:latin typeface="Arial"/>
                <a:cs typeface="Arial"/>
              </a:rPr>
              <a:t>an </a:t>
            </a:r>
            <a:r>
              <a:rPr lang="en-US" sz="2200" i="1" dirty="0">
                <a:latin typeface="Arial"/>
                <a:cs typeface="Arial"/>
              </a:rPr>
              <a:t>is </a:t>
            </a:r>
            <a:r>
              <a:rPr sz="2200" i="1" spc="5" dirty="0">
                <a:latin typeface="Arial"/>
                <a:cs typeface="Arial"/>
              </a:rPr>
              <a:t>t</a:t>
            </a:r>
            <a:r>
              <a:rPr sz="2200" i="1" dirty="0">
                <a:latin typeface="Arial"/>
                <a:cs typeface="Arial"/>
              </a:rPr>
              <a:t>o a</a:t>
            </a:r>
            <a:r>
              <a:rPr sz="2200" i="1" spc="5" dirty="0">
                <a:latin typeface="Arial"/>
                <a:cs typeface="Arial"/>
              </a:rPr>
              <a:t>tt</a:t>
            </a:r>
            <a:r>
              <a:rPr sz="2200" i="1" dirty="0">
                <a:latin typeface="Arial"/>
                <a:cs typeface="Arial"/>
              </a:rPr>
              <a:t>end</a:t>
            </a:r>
            <a:r>
              <a:rPr sz="2200" i="1" spc="-5" dirty="0">
                <a:latin typeface="Arial"/>
                <a:cs typeface="Arial"/>
              </a:rPr>
              <a:t> </a:t>
            </a:r>
            <a:r>
              <a:rPr sz="2200" i="1" dirty="0">
                <a:latin typeface="Arial"/>
                <a:cs typeface="Arial"/>
              </a:rPr>
              <a:t>a 4</a:t>
            </a:r>
            <a:r>
              <a:rPr sz="2200" i="1" spc="5" dirty="0">
                <a:latin typeface="Arial"/>
                <a:cs typeface="Arial"/>
              </a:rPr>
              <a:t>-</a:t>
            </a:r>
            <a:r>
              <a:rPr sz="2200" i="1" dirty="0">
                <a:latin typeface="Arial"/>
                <a:cs typeface="Arial"/>
              </a:rPr>
              <a:t>year</a:t>
            </a:r>
            <a:r>
              <a:rPr sz="2200" i="1" spc="25" dirty="0">
                <a:latin typeface="Arial"/>
                <a:cs typeface="Arial"/>
              </a:rPr>
              <a:t> </a:t>
            </a:r>
            <a:r>
              <a:rPr sz="2200" i="1" dirty="0">
                <a:latin typeface="Arial"/>
                <a:cs typeface="Arial"/>
              </a:rPr>
              <a:t>un</a:t>
            </a:r>
            <a:r>
              <a:rPr sz="2200" i="1" spc="-20" dirty="0">
                <a:latin typeface="Arial"/>
                <a:cs typeface="Arial"/>
              </a:rPr>
              <a:t>i</a:t>
            </a:r>
            <a:r>
              <a:rPr sz="2200" i="1" dirty="0">
                <a:latin typeface="Arial"/>
                <a:cs typeface="Arial"/>
              </a:rPr>
              <a:t>versity</a:t>
            </a:r>
            <a:r>
              <a:rPr sz="2200" i="1" spc="-5" dirty="0">
                <a:latin typeface="Arial"/>
                <a:cs typeface="Arial"/>
              </a:rPr>
              <a:t> </a:t>
            </a:r>
            <a:r>
              <a:rPr sz="2200" i="1" dirty="0">
                <a:latin typeface="Arial"/>
                <a:cs typeface="Arial"/>
              </a:rPr>
              <a:t>af</a:t>
            </a:r>
            <a:r>
              <a:rPr sz="2200" i="1" spc="10" dirty="0">
                <a:latin typeface="Arial"/>
                <a:cs typeface="Arial"/>
              </a:rPr>
              <a:t>t</a:t>
            </a:r>
            <a:r>
              <a:rPr sz="2200" i="1" dirty="0">
                <a:latin typeface="Arial"/>
                <a:cs typeface="Arial"/>
              </a:rPr>
              <a:t>er co</a:t>
            </a:r>
            <a:r>
              <a:rPr sz="2200" i="1" spc="-20" dirty="0">
                <a:latin typeface="Arial"/>
                <a:cs typeface="Arial"/>
              </a:rPr>
              <a:t>m</a:t>
            </a:r>
            <a:r>
              <a:rPr sz="2200" i="1" dirty="0">
                <a:latin typeface="Arial"/>
                <a:cs typeface="Arial"/>
              </a:rPr>
              <a:t>p</a:t>
            </a:r>
            <a:r>
              <a:rPr sz="2200" i="1" spc="5" dirty="0">
                <a:latin typeface="Arial"/>
                <a:cs typeface="Arial"/>
              </a:rPr>
              <a:t>l</a:t>
            </a:r>
            <a:r>
              <a:rPr sz="2200" i="1" dirty="0">
                <a:latin typeface="Arial"/>
                <a:cs typeface="Arial"/>
              </a:rPr>
              <a:t>etion</a:t>
            </a:r>
            <a:r>
              <a:rPr sz="2200" i="1" spc="-5" dirty="0">
                <a:latin typeface="Arial"/>
                <a:cs typeface="Arial"/>
              </a:rPr>
              <a:t> </a:t>
            </a:r>
            <a:r>
              <a:rPr sz="2200" i="1" dirty="0">
                <a:latin typeface="Arial"/>
                <a:cs typeface="Arial"/>
              </a:rPr>
              <a:t>of</a:t>
            </a:r>
            <a:r>
              <a:rPr sz="2200" i="1" spc="10" dirty="0">
                <a:latin typeface="Arial"/>
                <a:cs typeface="Arial"/>
              </a:rPr>
              <a:t> </a:t>
            </a:r>
            <a:r>
              <a:rPr sz="2200" i="1" spc="5" dirty="0">
                <a:latin typeface="Arial"/>
                <a:cs typeface="Arial"/>
              </a:rPr>
              <a:t>t</a:t>
            </a:r>
            <a:r>
              <a:rPr sz="2200" i="1" dirty="0">
                <a:latin typeface="Arial"/>
                <a:cs typeface="Arial"/>
              </a:rPr>
              <a:t>he</a:t>
            </a:r>
            <a:r>
              <a:rPr sz="2200" i="1" spc="10" dirty="0">
                <a:latin typeface="Arial"/>
                <a:cs typeface="Arial"/>
              </a:rPr>
              <a:t> </a:t>
            </a:r>
            <a:r>
              <a:rPr sz="2200" i="1" u="heavy" spc="-10" dirty="0">
                <a:latin typeface="Arial"/>
                <a:cs typeface="Arial"/>
              </a:rPr>
              <a:t>CDC</a:t>
            </a:r>
            <a:r>
              <a:rPr sz="2200" i="1" u="heavy" spc="5" dirty="0">
                <a:latin typeface="Arial"/>
                <a:cs typeface="Arial"/>
              </a:rPr>
              <a:t> </a:t>
            </a:r>
            <a:r>
              <a:rPr sz="2200" i="1" u="heavy" dirty="0">
                <a:latin typeface="Arial"/>
                <a:cs typeface="Arial"/>
              </a:rPr>
              <a:t>progra</a:t>
            </a:r>
            <a:r>
              <a:rPr sz="2200" i="1" u="heavy" spc="-15" dirty="0">
                <a:latin typeface="Arial"/>
                <a:cs typeface="Arial"/>
              </a:rPr>
              <a:t>m</a:t>
            </a:r>
            <a:r>
              <a:rPr sz="2200" i="1" u="heavy" dirty="0">
                <a:latin typeface="Arial"/>
                <a:cs typeface="Arial"/>
              </a:rPr>
              <a:t>,</a:t>
            </a:r>
            <a:r>
              <a:rPr sz="2200" i="1" spc="35" dirty="0">
                <a:latin typeface="Arial"/>
                <a:cs typeface="Arial"/>
              </a:rPr>
              <a:t> </a:t>
            </a:r>
            <a:r>
              <a:rPr sz="2200" i="1" spc="-10" dirty="0">
                <a:latin typeface="Arial"/>
                <a:cs typeface="Arial"/>
              </a:rPr>
              <a:t>i</a:t>
            </a:r>
            <a:r>
              <a:rPr sz="2200" i="1" dirty="0">
                <a:latin typeface="Arial"/>
                <a:cs typeface="Arial"/>
              </a:rPr>
              <a:t>t</a:t>
            </a:r>
            <a:r>
              <a:rPr sz="2200" i="1" spc="10" dirty="0">
                <a:latin typeface="Arial"/>
                <a:cs typeface="Arial"/>
              </a:rPr>
              <a:t> </a:t>
            </a:r>
            <a:r>
              <a:rPr sz="2200" i="1" spc="-10" dirty="0">
                <a:latin typeface="Arial"/>
                <a:cs typeface="Arial"/>
              </a:rPr>
              <a:t>i</a:t>
            </a:r>
            <a:r>
              <a:rPr sz="2200" i="1" dirty="0">
                <a:latin typeface="Arial"/>
                <a:cs typeface="Arial"/>
              </a:rPr>
              <a:t>s</a:t>
            </a:r>
            <a:r>
              <a:rPr sz="2200" i="1" spc="5" dirty="0">
                <a:latin typeface="Arial"/>
                <a:cs typeface="Arial"/>
              </a:rPr>
              <a:t> </a:t>
            </a:r>
            <a:r>
              <a:rPr lang="en-US" sz="2200" i="1" spc="5" dirty="0">
                <a:latin typeface="Arial"/>
                <a:cs typeface="Arial"/>
              </a:rPr>
              <a:t>highly </a:t>
            </a:r>
            <a:r>
              <a:rPr sz="2200" i="1" dirty="0">
                <a:latin typeface="Arial"/>
                <a:cs typeface="Arial"/>
              </a:rPr>
              <a:t>re</a:t>
            </a:r>
            <a:r>
              <a:rPr sz="2200" i="1" spc="-25" dirty="0">
                <a:latin typeface="Arial"/>
                <a:cs typeface="Arial"/>
              </a:rPr>
              <a:t>c</a:t>
            </a:r>
            <a:r>
              <a:rPr sz="2200" i="1" dirty="0">
                <a:latin typeface="Arial"/>
                <a:cs typeface="Arial"/>
              </a:rPr>
              <a:t>o</a:t>
            </a:r>
            <a:r>
              <a:rPr sz="2200" i="1" spc="-20" dirty="0">
                <a:latin typeface="Arial"/>
                <a:cs typeface="Arial"/>
              </a:rPr>
              <a:t>m</a:t>
            </a:r>
            <a:r>
              <a:rPr sz="2200" i="1" dirty="0">
                <a:latin typeface="Arial"/>
                <a:cs typeface="Arial"/>
              </a:rPr>
              <a:t>men</a:t>
            </a:r>
            <a:r>
              <a:rPr sz="2200" i="1" spc="-10" dirty="0">
                <a:latin typeface="Arial"/>
                <a:cs typeface="Arial"/>
              </a:rPr>
              <a:t>d</a:t>
            </a:r>
            <a:r>
              <a:rPr sz="2200" i="1" dirty="0">
                <a:latin typeface="Arial"/>
                <a:cs typeface="Arial"/>
              </a:rPr>
              <a:t>ed</a:t>
            </a:r>
            <a:r>
              <a:rPr sz="2200" i="1" spc="35" dirty="0">
                <a:latin typeface="Arial"/>
                <a:cs typeface="Arial"/>
              </a:rPr>
              <a:t> </a:t>
            </a:r>
            <a:r>
              <a:rPr sz="2200" i="1" spc="5" dirty="0">
                <a:latin typeface="Arial"/>
                <a:cs typeface="Arial"/>
              </a:rPr>
              <a:t>t</a:t>
            </a:r>
            <a:r>
              <a:rPr sz="2200" i="1" dirty="0">
                <a:latin typeface="Arial"/>
                <a:cs typeface="Arial"/>
              </a:rPr>
              <a:t>hat s</a:t>
            </a:r>
            <a:r>
              <a:rPr sz="2200" i="1" spc="5" dirty="0">
                <a:latin typeface="Arial"/>
                <a:cs typeface="Arial"/>
              </a:rPr>
              <a:t>t</a:t>
            </a:r>
            <a:r>
              <a:rPr sz="2200" i="1" dirty="0">
                <a:latin typeface="Arial"/>
                <a:cs typeface="Arial"/>
              </a:rPr>
              <a:t>ud</a:t>
            </a:r>
            <a:r>
              <a:rPr sz="2200" i="1" spc="-10" dirty="0">
                <a:latin typeface="Arial"/>
                <a:cs typeface="Arial"/>
              </a:rPr>
              <a:t>e</a:t>
            </a:r>
            <a:r>
              <a:rPr sz="2200" i="1" dirty="0">
                <a:latin typeface="Arial"/>
                <a:cs typeface="Arial"/>
              </a:rPr>
              <a:t>nts</a:t>
            </a:r>
            <a:r>
              <a:rPr sz="2200" i="1" spc="10" dirty="0">
                <a:latin typeface="Arial"/>
                <a:cs typeface="Arial"/>
              </a:rPr>
              <a:t> </a:t>
            </a:r>
            <a:r>
              <a:rPr sz="2200" i="1" spc="5" dirty="0">
                <a:latin typeface="Arial"/>
                <a:cs typeface="Arial"/>
              </a:rPr>
              <a:t>t</a:t>
            </a:r>
            <a:r>
              <a:rPr sz="2200" i="1" dirty="0">
                <a:latin typeface="Arial"/>
                <a:cs typeface="Arial"/>
              </a:rPr>
              <a:t>ake B</a:t>
            </a:r>
            <a:r>
              <a:rPr sz="2200" i="1" spc="-20" dirty="0">
                <a:latin typeface="Arial"/>
                <a:cs typeface="Arial"/>
              </a:rPr>
              <a:t>I</a:t>
            </a:r>
            <a:r>
              <a:rPr sz="2200" i="1" dirty="0">
                <a:latin typeface="Arial"/>
                <a:cs typeface="Arial"/>
              </a:rPr>
              <a:t>O</a:t>
            </a:r>
            <a:r>
              <a:rPr sz="2200" i="1" spc="10" dirty="0">
                <a:latin typeface="Arial"/>
                <a:cs typeface="Arial"/>
              </a:rPr>
              <a:t> </a:t>
            </a:r>
            <a:r>
              <a:rPr sz="2200" i="1" spc="-25" dirty="0">
                <a:latin typeface="Arial"/>
                <a:cs typeface="Arial"/>
              </a:rPr>
              <a:t>1</a:t>
            </a:r>
            <a:r>
              <a:rPr sz="2200" i="1" dirty="0">
                <a:latin typeface="Arial"/>
                <a:cs typeface="Arial"/>
              </a:rPr>
              <a:t>41 &amp; BIO</a:t>
            </a:r>
            <a:r>
              <a:rPr sz="2200" i="1" spc="15" dirty="0">
                <a:latin typeface="Arial"/>
                <a:cs typeface="Arial"/>
              </a:rPr>
              <a:t> </a:t>
            </a:r>
            <a:r>
              <a:rPr sz="2200" i="1" dirty="0">
                <a:latin typeface="Arial"/>
                <a:cs typeface="Arial"/>
              </a:rPr>
              <a:t>142</a:t>
            </a:r>
            <a:r>
              <a:rPr sz="2200" i="1" spc="-5" dirty="0">
                <a:latin typeface="Arial"/>
                <a:cs typeface="Arial"/>
              </a:rPr>
              <a:t> </a:t>
            </a:r>
            <a:r>
              <a:rPr sz="2200" i="1" dirty="0">
                <a:latin typeface="Arial"/>
                <a:cs typeface="Arial"/>
              </a:rPr>
              <a:t>(</a:t>
            </a:r>
            <a:r>
              <a:rPr sz="2200" i="1" spc="-10" dirty="0">
                <a:latin typeface="Arial"/>
                <a:cs typeface="Arial"/>
              </a:rPr>
              <a:t>H</a:t>
            </a:r>
            <a:r>
              <a:rPr sz="2200" i="1" dirty="0">
                <a:latin typeface="Arial"/>
                <a:cs typeface="Arial"/>
              </a:rPr>
              <a:t>u</a:t>
            </a:r>
            <a:r>
              <a:rPr sz="2200" i="1" spc="-20" dirty="0">
                <a:latin typeface="Arial"/>
                <a:cs typeface="Arial"/>
              </a:rPr>
              <a:t>m</a:t>
            </a:r>
            <a:r>
              <a:rPr sz="2200" i="1" dirty="0">
                <a:latin typeface="Arial"/>
                <a:cs typeface="Arial"/>
              </a:rPr>
              <a:t>an A</a:t>
            </a:r>
            <a:r>
              <a:rPr sz="2200" i="1" spc="-10" dirty="0">
                <a:latin typeface="Arial"/>
                <a:cs typeface="Arial"/>
              </a:rPr>
              <a:t>n</a:t>
            </a:r>
            <a:r>
              <a:rPr sz="2200" i="1" dirty="0">
                <a:latin typeface="Arial"/>
                <a:cs typeface="Arial"/>
              </a:rPr>
              <a:t>ato</a:t>
            </a:r>
            <a:r>
              <a:rPr sz="2200" i="1" spc="-15" dirty="0">
                <a:latin typeface="Arial"/>
                <a:cs typeface="Arial"/>
              </a:rPr>
              <a:t>m</a:t>
            </a:r>
            <a:r>
              <a:rPr sz="2200" i="1" dirty="0">
                <a:latin typeface="Arial"/>
                <a:cs typeface="Arial"/>
              </a:rPr>
              <a:t>y</a:t>
            </a:r>
            <a:r>
              <a:rPr sz="2200" i="1" spc="5" dirty="0">
                <a:latin typeface="Arial"/>
                <a:cs typeface="Arial"/>
              </a:rPr>
              <a:t> </a:t>
            </a:r>
            <a:r>
              <a:rPr sz="2200" i="1" dirty="0">
                <a:latin typeface="Arial"/>
                <a:cs typeface="Arial"/>
              </a:rPr>
              <a:t>and </a:t>
            </a:r>
            <a:r>
              <a:rPr sz="2200" i="1" spc="-10" dirty="0">
                <a:latin typeface="Arial"/>
                <a:cs typeface="Arial"/>
              </a:rPr>
              <a:t>P</a:t>
            </a:r>
            <a:r>
              <a:rPr sz="2200" i="1" dirty="0">
                <a:latin typeface="Arial"/>
                <a:cs typeface="Arial"/>
              </a:rPr>
              <a:t>hys</a:t>
            </a:r>
            <a:r>
              <a:rPr sz="2200" i="1" spc="-15" dirty="0">
                <a:latin typeface="Arial"/>
                <a:cs typeface="Arial"/>
              </a:rPr>
              <a:t>i</a:t>
            </a:r>
            <a:r>
              <a:rPr sz="2200" i="1" spc="15" dirty="0">
                <a:latin typeface="Arial"/>
                <a:cs typeface="Arial"/>
              </a:rPr>
              <a:t>o</a:t>
            </a:r>
            <a:r>
              <a:rPr sz="2200" i="1" spc="-10" dirty="0">
                <a:latin typeface="Arial"/>
                <a:cs typeface="Arial"/>
              </a:rPr>
              <a:t>l</a:t>
            </a:r>
            <a:r>
              <a:rPr sz="2200" i="1" dirty="0">
                <a:latin typeface="Arial"/>
                <a:cs typeface="Arial"/>
              </a:rPr>
              <a:t>ogy</a:t>
            </a:r>
            <a:r>
              <a:rPr sz="2200" i="1" spc="-20" dirty="0">
                <a:latin typeface="Arial"/>
                <a:cs typeface="Arial"/>
              </a:rPr>
              <a:t> </a:t>
            </a:r>
            <a:r>
              <a:rPr sz="2200" i="1" dirty="0">
                <a:latin typeface="Arial"/>
                <a:cs typeface="Arial"/>
              </a:rPr>
              <a:t>I</a:t>
            </a:r>
            <a:r>
              <a:rPr sz="2200" i="1" spc="10" dirty="0">
                <a:latin typeface="Arial"/>
                <a:cs typeface="Arial"/>
              </a:rPr>
              <a:t> </a:t>
            </a:r>
            <a:r>
              <a:rPr sz="2200" i="1" dirty="0">
                <a:latin typeface="Arial"/>
                <a:cs typeface="Arial"/>
              </a:rPr>
              <a:t>and</a:t>
            </a:r>
            <a:r>
              <a:rPr sz="2200" i="1" spc="-5" dirty="0">
                <a:latin typeface="Arial"/>
                <a:cs typeface="Arial"/>
              </a:rPr>
              <a:t> </a:t>
            </a:r>
            <a:r>
              <a:rPr sz="2200" i="1" spc="5" dirty="0">
                <a:latin typeface="Arial"/>
                <a:cs typeface="Arial"/>
              </a:rPr>
              <a:t>II</a:t>
            </a:r>
            <a:r>
              <a:rPr sz="2200" i="1" dirty="0">
                <a:latin typeface="Arial"/>
                <a:cs typeface="Arial"/>
              </a:rPr>
              <a:t>)</a:t>
            </a:r>
            <a:r>
              <a:rPr sz="2200" i="1" spc="-10" dirty="0">
                <a:latin typeface="Arial"/>
                <a:cs typeface="Arial"/>
              </a:rPr>
              <a:t> </a:t>
            </a:r>
            <a:r>
              <a:rPr sz="2200" i="1" spc="-15" dirty="0">
                <a:latin typeface="Arial"/>
                <a:cs typeface="Arial"/>
              </a:rPr>
              <a:t>I</a:t>
            </a:r>
            <a:r>
              <a:rPr sz="2200" i="1" spc="-10" dirty="0">
                <a:latin typeface="Arial"/>
                <a:cs typeface="Arial"/>
              </a:rPr>
              <a:t>NS</a:t>
            </a:r>
            <a:r>
              <a:rPr sz="2200" i="1" dirty="0">
                <a:latin typeface="Arial"/>
                <a:cs typeface="Arial"/>
              </a:rPr>
              <a:t>T</a:t>
            </a:r>
            <a:r>
              <a:rPr sz="2200" i="1" spc="5" dirty="0">
                <a:latin typeface="Arial"/>
                <a:cs typeface="Arial"/>
              </a:rPr>
              <a:t>E</a:t>
            </a:r>
            <a:r>
              <a:rPr sz="2200" i="1" spc="-10" dirty="0">
                <a:latin typeface="Arial"/>
                <a:cs typeface="Arial"/>
              </a:rPr>
              <a:t>A</a:t>
            </a:r>
            <a:r>
              <a:rPr sz="2200" i="1" dirty="0">
                <a:latin typeface="Arial"/>
                <a:cs typeface="Arial"/>
              </a:rPr>
              <a:t>D</a:t>
            </a:r>
            <a:r>
              <a:rPr sz="2200" i="1" spc="-5" dirty="0">
                <a:latin typeface="Arial"/>
                <a:cs typeface="Arial"/>
              </a:rPr>
              <a:t> </a:t>
            </a:r>
            <a:r>
              <a:rPr sz="2200" i="1" spc="5" dirty="0">
                <a:latin typeface="Arial"/>
                <a:cs typeface="Arial"/>
              </a:rPr>
              <a:t>O</a:t>
            </a:r>
            <a:r>
              <a:rPr sz="2200" i="1" dirty="0">
                <a:latin typeface="Arial"/>
                <a:cs typeface="Arial"/>
              </a:rPr>
              <a:t>F</a:t>
            </a:r>
            <a:r>
              <a:rPr lang="en-US" sz="2200" i="1" dirty="0">
                <a:latin typeface="Arial"/>
                <a:cs typeface="Arial"/>
              </a:rPr>
              <a:t> BIO 145</a:t>
            </a:r>
            <a:r>
              <a:rPr sz="2200" i="1" dirty="0">
                <a:latin typeface="Arial"/>
                <a:cs typeface="Arial"/>
              </a:rPr>
              <a:t> </a:t>
            </a:r>
            <a:r>
              <a:rPr sz="2200" i="1" spc="5" dirty="0">
                <a:latin typeface="Arial"/>
                <a:cs typeface="Arial"/>
              </a:rPr>
              <a:t>(</a:t>
            </a:r>
            <a:r>
              <a:rPr sz="2200" i="1" spc="-10" dirty="0">
                <a:latin typeface="Arial"/>
                <a:cs typeface="Arial"/>
              </a:rPr>
              <a:t>H</a:t>
            </a:r>
            <a:r>
              <a:rPr sz="2200" i="1" dirty="0">
                <a:latin typeface="Arial"/>
                <a:cs typeface="Arial"/>
              </a:rPr>
              <a:t>u</a:t>
            </a:r>
            <a:r>
              <a:rPr sz="2200" i="1" spc="-20" dirty="0">
                <a:latin typeface="Arial"/>
                <a:cs typeface="Arial"/>
              </a:rPr>
              <a:t>m</a:t>
            </a:r>
            <a:r>
              <a:rPr sz="2200" i="1" dirty="0">
                <a:latin typeface="Arial"/>
                <a:cs typeface="Arial"/>
              </a:rPr>
              <a:t>an </a:t>
            </a:r>
            <a:r>
              <a:rPr lang="en-US" sz="2200" i="1" spc="10" dirty="0">
                <a:latin typeface="Arial"/>
                <a:cs typeface="Arial"/>
              </a:rPr>
              <a:t>Anatomy and Physiology for the Health Sciences</a:t>
            </a:r>
            <a:r>
              <a:rPr sz="2200" i="1" dirty="0">
                <a:latin typeface="Arial"/>
                <a:cs typeface="Arial"/>
              </a:rPr>
              <a:t>).</a:t>
            </a:r>
            <a:endParaRPr sz="2200" dirty="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1049133"/>
          </a:xfrm>
          <a:prstGeom prst="rect">
            <a:avLst/>
          </a:prstGeom>
        </p:spPr>
        <p:txBody>
          <a:bodyPr vert="horz" wrap="square" lIns="0" tIns="200787" rIns="0" bIns="0" rtlCol="0">
            <a:spAutoFit/>
          </a:bodyPr>
          <a:lstStyle/>
          <a:p>
            <a:pPr marL="3697604" marR="5080" indent="-2375535">
              <a:lnSpc>
                <a:spcPts val="3340"/>
              </a:lnSpc>
            </a:pPr>
            <a:r>
              <a:rPr sz="2800" b="1" dirty="0">
                <a:latin typeface="Microsoft Sans Serif"/>
                <a:cs typeface="Microsoft Sans Serif"/>
              </a:rPr>
              <a:t>MAK</a:t>
            </a:r>
            <a:r>
              <a:rPr sz="2800" b="1" spc="-15" dirty="0">
                <a:latin typeface="Microsoft Sans Serif"/>
                <a:cs typeface="Microsoft Sans Serif"/>
              </a:rPr>
              <a:t>E</a:t>
            </a:r>
            <a:r>
              <a:rPr sz="2800" b="1" dirty="0">
                <a:latin typeface="Microsoft Sans Serif"/>
                <a:cs typeface="Microsoft Sans Serif"/>
              </a:rPr>
              <a:t> TODA</a:t>
            </a:r>
            <a:r>
              <a:rPr sz="2800" b="1" spc="-15" dirty="0">
                <a:latin typeface="Microsoft Sans Serif"/>
                <a:cs typeface="Microsoft Sans Serif"/>
              </a:rPr>
              <a:t>Y</a:t>
            </a:r>
            <a:r>
              <a:rPr sz="2800" b="1" spc="15" dirty="0">
                <a:latin typeface="Microsoft Sans Serif"/>
                <a:cs typeface="Microsoft Sans Serif"/>
              </a:rPr>
              <a:t>’</a:t>
            </a:r>
            <a:r>
              <a:rPr sz="2800" b="1" dirty="0">
                <a:latin typeface="Microsoft Sans Serif"/>
                <a:cs typeface="Microsoft Sans Serif"/>
              </a:rPr>
              <a:t>S</a:t>
            </a:r>
            <a:r>
              <a:rPr sz="2800" b="1" spc="-15" dirty="0">
                <a:latin typeface="Microsoft Sans Serif"/>
                <a:cs typeface="Microsoft Sans Serif"/>
              </a:rPr>
              <a:t> </a:t>
            </a:r>
            <a:r>
              <a:rPr sz="2800" b="1" dirty="0">
                <a:latin typeface="Microsoft Sans Serif"/>
                <a:cs typeface="Microsoft Sans Serif"/>
              </a:rPr>
              <a:t>DR</a:t>
            </a:r>
            <a:r>
              <a:rPr sz="2800" b="1" spc="5" dirty="0">
                <a:latin typeface="Microsoft Sans Serif"/>
                <a:cs typeface="Microsoft Sans Serif"/>
              </a:rPr>
              <a:t>E</a:t>
            </a:r>
            <a:r>
              <a:rPr sz="2800" b="1" dirty="0">
                <a:latin typeface="Microsoft Sans Serif"/>
                <a:cs typeface="Microsoft Sans Serif"/>
              </a:rPr>
              <a:t>AMS</a:t>
            </a:r>
            <a:r>
              <a:rPr sz="2800" b="1" spc="-15" dirty="0">
                <a:latin typeface="Microsoft Sans Serif"/>
                <a:cs typeface="Microsoft Sans Serif"/>
              </a:rPr>
              <a:t> </a:t>
            </a:r>
            <a:r>
              <a:rPr sz="2800" b="1" spc="5" dirty="0">
                <a:latin typeface="Microsoft Sans Serif"/>
                <a:cs typeface="Microsoft Sans Serif"/>
              </a:rPr>
              <a:t>T</a:t>
            </a:r>
            <a:r>
              <a:rPr sz="2800" b="1" dirty="0">
                <a:latin typeface="Microsoft Sans Serif"/>
                <a:cs typeface="Microsoft Sans Serif"/>
              </a:rPr>
              <a:t>O</a:t>
            </a:r>
            <a:r>
              <a:rPr sz="2800" b="1" spc="5" dirty="0">
                <a:latin typeface="Microsoft Sans Serif"/>
                <a:cs typeface="Microsoft Sans Serif"/>
              </a:rPr>
              <a:t>M</a:t>
            </a:r>
            <a:r>
              <a:rPr sz="2800" b="1" dirty="0">
                <a:latin typeface="Microsoft Sans Serif"/>
                <a:cs typeface="Microsoft Sans Serif"/>
              </a:rPr>
              <a:t>ORROW’</a:t>
            </a:r>
            <a:r>
              <a:rPr sz="2800" b="1" spc="-15" dirty="0">
                <a:latin typeface="Microsoft Sans Serif"/>
                <a:cs typeface="Microsoft Sans Serif"/>
              </a:rPr>
              <a:t>S</a:t>
            </a:r>
            <a:r>
              <a:rPr sz="2800" b="1" dirty="0">
                <a:latin typeface="Microsoft Sans Serif"/>
                <a:cs typeface="Microsoft Sans Serif"/>
              </a:rPr>
              <a:t> </a:t>
            </a:r>
            <a:r>
              <a:rPr sz="2800" b="1" spc="-5" dirty="0"/>
              <a:t>R</a:t>
            </a:r>
            <a:r>
              <a:rPr sz="2800" b="1" spc="-10" dirty="0"/>
              <a:t>E</a:t>
            </a:r>
            <a:r>
              <a:rPr sz="2800" b="1" spc="-15" dirty="0"/>
              <a:t>ALITIES!!!</a:t>
            </a:r>
            <a:r>
              <a:rPr sz="2800" b="1" spc="-10" dirty="0">
                <a:solidFill>
                  <a:srgbClr val="000000"/>
                </a:solidFill>
              </a:rPr>
              <a:t> </a:t>
            </a:r>
            <a:endParaRPr sz="2800" b="1" dirty="0">
              <a:latin typeface="Microsoft Sans Serif"/>
              <a:cs typeface="Microsoft Sans Serif"/>
            </a:endParaRPr>
          </a:p>
        </p:txBody>
      </p:sp>
      <p:sp>
        <p:nvSpPr>
          <p:cNvPr id="4" name="object 4"/>
          <p:cNvSpPr txBox="1"/>
          <p:nvPr/>
        </p:nvSpPr>
        <p:spPr>
          <a:xfrm>
            <a:off x="741997" y="2517814"/>
            <a:ext cx="7484109" cy="2248535"/>
          </a:xfrm>
          <a:prstGeom prst="rect">
            <a:avLst/>
          </a:prstGeom>
        </p:spPr>
        <p:txBody>
          <a:bodyPr vert="horz" wrap="square" lIns="0" tIns="0" rIns="0" bIns="0" rtlCol="0">
            <a:spAutoFit/>
          </a:bodyPr>
          <a:lstStyle/>
          <a:p>
            <a:pPr marL="355600" marR="342900" indent="-342900">
              <a:lnSpc>
                <a:spcPct val="100000"/>
              </a:lnSpc>
              <a:buClr>
                <a:srgbClr val="4B4B4B"/>
              </a:buClr>
              <a:buFont typeface="Wingdings"/>
              <a:buChar char=""/>
              <a:tabLst>
                <a:tab pos="353060" algn="l"/>
              </a:tabLst>
            </a:pPr>
            <a:r>
              <a:rPr sz="2200" spc="30" dirty="0">
                <a:solidFill>
                  <a:srgbClr val="4B4B4B"/>
                </a:solidFill>
                <a:latin typeface="Arial"/>
                <a:cs typeface="Arial"/>
              </a:rPr>
              <a:t>T</a:t>
            </a:r>
            <a:r>
              <a:rPr sz="2200" dirty="0">
                <a:solidFill>
                  <a:srgbClr val="4B4B4B"/>
                </a:solidFill>
                <a:latin typeface="Arial"/>
                <a:cs typeface="Arial"/>
              </a:rPr>
              <a:t>he</a:t>
            </a:r>
            <a:r>
              <a:rPr sz="2200" spc="-20" dirty="0">
                <a:solidFill>
                  <a:srgbClr val="4B4B4B"/>
                </a:solidFill>
                <a:latin typeface="Arial"/>
                <a:cs typeface="Arial"/>
              </a:rPr>
              <a:t> </a:t>
            </a:r>
            <a:r>
              <a:rPr sz="2200" spc="5" dirty="0">
                <a:solidFill>
                  <a:srgbClr val="4B4B4B"/>
                </a:solidFill>
                <a:latin typeface="Arial"/>
                <a:cs typeface="Arial"/>
              </a:rPr>
              <a:t>f</a:t>
            </a:r>
            <a:r>
              <a:rPr sz="2200" dirty="0">
                <a:solidFill>
                  <a:srgbClr val="4B4B4B"/>
                </a:solidFill>
                <a:latin typeface="Arial"/>
                <a:cs typeface="Arial"/>
              </a:rPr>
              <a:t>o</a:t>
            </a:r>
            <a:r>
              <a:rPr sz="2200" spc="-15" dirty="0">
                <a:solidFill>
                  <a:srgbClr val="4B4B4B"/>
                </a:solidFill>
                <a:latin typeface="Arial"/>
                <a:cs typeface="Arial"/>
              </a:rPr>
              <a:t>l</a:t>
            </a:r>
            <a:r>
              <a:rPr sz="2200" spc="-10" dirty="0">
                <a:solidFill>
                  <a:srgbClr val="4B4B4B"/>
                </a:solidFill>
                <a:latin typeface="Arial"/>
                <a:cs typeface="Arial"/>
              </a:rPr>
              <a:t>l</a:t>
            </a:r>
            <a:r>
              <a:rPr sz="2200" spc="15" dirty="0">
                <a:solidFill>
                  <a:srgbClr val="4B4B4B"/>
                </a:solidFill>
                <a:latin typeface="Arial"/>
                <a:cs typeface="Arial"/>
              </a:rPr>
              <a:t>o</a:t>
            </a:r>
            <a:r>
              <a:rPr sz="2200" spc="-30" dirty="0">
                <a:solidFill>
                  <a:srgbClr val="4B4B4B"/>
                </a:solidFill>
                <a:latin typeface="Arial"/>
                <a:cs typeface="Arial"/>
              </a:rPr>
              <a:t>w</a:t>
            </a:r>
            <a:r>
              <a:rPr sz="2200" spc="-10" dirty="0">
                <a:solidFill>
                  <a:srgbClr val="4B4B4B"/>
                </a:solidFill>
                <a:latin typeface="Arial"/>
                <a:cs typeface="Arial"/>
              </a:rPr>
              <a:t>i</a:t>
            </a:r>
            <a:r>
              <a:rPr sz="2200" spc="15" dirty="0">
                <a:solidFill>
                  <a:srgbClr val="4B4B4B"/>
                </a:solidFill>
                <a:latin typeface="Arial"/>
                <a:cs typeface="Arial"/>
              </a:rPr>
              <a:t>n</a:t>
            </a:r>
            <a:r>
              <a:rPr sz="2200" dirty="0">
                <a:solidFill>
                  <a:srgbClr val="4B4B4B"/>
                </a:solidFill>
                <a:latin typeface="Arial"/>
                <a:cs typeface="Arial"/>
              </a:rPr>
              <a:t>g code </a:t>
            </a:r>
            <a:r>
              <a:rPr sz="2200" spc="5" dirty="0">
                <a:solidFill>
                  <a:srgbClr val="4B4B4B"/>
                </a:solidFill>
                <a:latin typeface="Arial"/>
                <a:cs typeface="Arial"/>
              </a:rPr>
              <a:t>m</a:t>
            </a:r>
            <a:r>
              <a:rPr sz="2200" dirty="0">
                <a:solidFill>
                  <a:srgbClr val="4B4B4B"/>
                </a:solidFill>
                <a:latin typeface="Arial"/>
                <a:cs typeface="Arial"/>
              </a:rPr>
              <a:t>ust</a:t>
            </a:r>
            <a:r>
              <a:rPr sz="2200" spc="10" dirty="0">
                <a:solidFill>
                  <a:srgbClr val="4B4B4B"/>
                </a:solidFill>
                <a:latin typeface="Arial"/>
                <a:cs typeface="Arial"/>
              </a:rPr>
              <a:t> </a:t>
            </a:r>
            <a:r>
              <a:rPr sz="2200" dirty="0">
                <a:solidFill>
                  <a:srgbClr val="4B4B4B"/>
                </a:solidFill>
                <a:latin typeface="Arial"/>
                <a:cs typeface="Arial"/>
              </a:rPr>
              <a:t>be n</a:t>
            </a:r>
            <a:r>
              <a:rPr sz="2200" spc="-25" dirty="0">
                <a:solidFill>
                  <a:srgbClr val="4B4B4B"/>
                </a:solidFill>
                <a:latin typeface="Arial"/>
                <a:cs typeface="Arial"/>
              </a:rPr>
              <a:t>o</a:t>
            </a:r>
            <a:r>
              <a:rPr sz="2200" spc="5" dirty="0">
                <a:solidFill>
                  <a:srgbClr val="4B4B4B"/>
                </a:solidFill>
                <a:latin typeface="Arial"/>
                <a:cs typeface="Arial"/>
              </a:rPr>
              <a:t>t</a:t>
            </a:r>
            <a:r>
              <a:rPr sz="2200" dirty="0">
                <a:solidFill>
                  <a:srgbClr val="4B4B4B"/>
                </a:solidFill>
                <a:latin typeface="Arial"/>
                <a:cs typeface="Arial"/>
              </a:rPr>
              <a:t>ed on</a:t>
            </a:r>
            <a:r>
              <a:rPr sz="2200" spc="-20" dirty="0">
                <a:solidFill>
                  <a:srgbClr val="4B4B4B"/>
                </a:solidFill>
                <a:latin typeface="Arial"/>
                <a:cs typeface="Arial"/>
              </a:rPr>
              <a:t> y</a:t>
            </a:r>
            <a:r>
              <a:rPr sz="2200" dirty="0">
                <a:solidFill>
                  <a:srgbClr val="4B4B4B"/>
                </a:solidFill>
                <a:latin typeface="Arial"/>
                <a:cs typeface="Arial"/>
              </a:rPr>
              <a:t>our</a:t>
            </a:r>
            <a:r>
              <a:rPr sz="2200" spc="5" dirty="0">
                <a:solidFill>
                  <a:srgbClr val="4B4B4B"/>
                </a:solidFill>
                <a:latin typeface="Arial"/>
                <a:cs typeface="Arial"/>
              </a:rPr>
              <a:t> </a:t>
            </a:r>
            <a:r>
              <a:rPr sz="2200" spc="-10" dirty="0">
                <a:solidFill>
                  <a:srgbClr val="4B4B4B"/>
                </a:solidFill>
                <a:latin typeface="Arial"/>
                <a:cs typeface="Arial"/>
              </a:rPr>
              <a:t>H</a:t>
            </a:r>
            <a:r>
              <a:rPr sz="2200" spc="5" dirty="0">
                <a:solidFill>
                  <a:srgbClr val="4B4B4B"/>
                </a:solidFill>
                <a:latin typeface="Arial"/>
                <a:cs typeface="Arial"/>
              </a:rPr>
              <a:t>I</a:t>
            </a:r>
            <a:r>
              <a:rPr sz="2200" dirty="0">
                <a:solidFill>
                  <a:srgbClr val="4B4B4B"/>
                </a:solidFill>
                <a:latin typeface="Arial"/>
                <a:cs typeface="Arial"/>
              </a:rPr>
              <a:t>M</a:t>
            </a:r>
            <a:r>
              <a:rPr sz="2200" spc="-10" dirty="0">
                <a:solidFill>
                  <a:srgbClr val="4B4B4B"/>
                </a:solidFill>
                <a:latin typeface="Arial"/>
                <a:cs typeface="Arial"/>
              </a:rPr>
              <a:t> </a:t>
            </a:r>
            <a:r>
              <a:rPr sz="2200" dirty="0">
                <a:solidFill>
                  <a:srgbClr val="4B4B4B"/>
                </a:solidFill>
                <a:latin typeface="Arial"/>
                <a:cs typeface="Arial"/>
              </a:rPr>
              <a:t>or</a:t>
            </a:r>
            <a:r>
              <a:rPr sz="2200" spc="10" dirty="0">
                <a:solidFill>
                  <a:srgbClr val="4B4B4B"/>
                </a:solidFill>
                <a:latin typeface="Arial"/>
                <a:cs typeface="Arial"/>
              </a:rPr>
              <a:t> </a:t>
            </a:r>
            <a:r>
              <a:rPr sz="2200" spc="-10" dirty="0">
                <a:solidFill>
                  <a:srgbClr val="4B4B4B"/>
                </a:solidFill>
                <a:latin typeface="Arial"/>
                <a:cs typeface="Arial"/>
              </a:rPr>
              <a:t>CD</a:t>
            </a:r>
            <a:r>
              <a:rPr sz="2200" dirty="0">
                <a:solidFill>
                  <a:srgbClr val="4B4B4B"/>
                </a:solidFill>
                <a:latin typeface="Arial"/>
                <a:cs typeface="Arial"/>
              </a:rPr>
              <a:t>C ap</a:t>
            </a:r>
            <a:r>
              <a:rPr sz="2200" spc="-10" dirty="0">
                <a:solidFill>
                  <a:srgbClr val="4B4B4B"/>
                </a:solidFill>
                <a:latin typeface="Arial"/>
                <a:cs typeface="Arial"/>
              </a:rPr>
              <a:t>pli</a:t>
            </a:r>
            <a:r>
              <a:rPr sz="2200" spc="15" dirty="0">
                <a:solidFill>
                  <a:srgbClr val="4B4B4B"/>
                </a:solidFill>
                <a:latin typeface="Arial"/>
                <a:cs typeface="Arial"/>
              </a:rPr>
              <a:t>c</a:t>
            </a:r>
            <a:r>
              <a:rPr sz="2200" dirty="0">
                <a:solidFill>
                  <a:srgbClr val="4B4B4B"/>
                </a:solidFill>
                <a:latin typeface="Arial"/>
                <a:cs typeface="Arial"/>
              </a:rPr>
              <a:t>atio</a:t>
            </a:r>
            <a:r>
              <a:rPr sz="2200" spc="-10" dirty="0">
                <a:solidFill>
                  <a:srgbClr val="4B4B4B"/>
                </a:solidFill>
                <a:latin typeface="Arial"/>
                <a:cs typeface="Arial"/>
              </a:rPr>
              <a:t>n</a:t>
            </a:r>
            <a:r>
              <a:rPr sz="2200" dirty="0">
                <a:solidFill>
                  <a:srgbClr val="4B4B4B"/>
                </a:solidFill>
                <a:latin typeface="Arial"/>
                <a:cs typeface="Arial"/>
              </a:rPr>
              <a:t>.</a:t>
            </a:r>
            <a:endParaRPr sz="2200">
              <a:latin typeface="Arial"/>
              <a:cs typeface="Arial"/>
            </a:endParaRPr>
          </a:p>
          <a:p>
            <a:pPr marL="3307715" marR="5080" indent="-2230755">
              <a:lnSpc>
                <a:spcPct val="239500"/>
              </a:lnSpc>
              <a:spcBef>
                <a:spcPts val="20"/>
              </a:spcBef>
            </a:pPr>
            <a:r>
              <a:rPr sz="2200" spc="5" dirty="0">
                <a:solidFill>
                  <a:srgbClr val="4B4B4B"/>
                </a:solidFill>
                <a:latin typeface="Arial"/>
                <a:cs typeface="Arial"/>
              </a:rPr>
              <a:t>O</a:t>
            </a:r>
            <a:r>
              <a:rPr sz="2200" dirty="0">
                <a:solidFill>
                  <a:srgbClr val="4B4B4B"/>
                </a:solidFill>
                <a:latin typeface="Arial"/>
                <a:cs typeface="Arial"/>
              </a:rPr>
              <a:t>n</a:t>
            </a:r>
            <a:r>
              <a:rPr sz="2200" spc="-15" dirty="0">
                <a:solidFill>
                  <a:srgbClr val="4B4B4B"/>
                </a:solidFill>
                <a:latin typeface="Arial"/>
                <a:cs typeface="Arial"/>
              </a:rPr>
              <a:t>l</a:t>
            </a:r>
            <a:r>
              <a:rPr sz="2200" spc="-10" dirty="0">
                <a:solidFill>
                  <a:srgbClr val="4B4B4B"/>
                </a:solidFill>
                <a:latin typeface="Arial"/>
                <a:cs typeface="Arial"/>
              </a:rPr>
              <a:t>i</a:t>
            </a:r>
            <a:r>
              <a:rPr sz="2200" dirty="0">
                <a:solidFill>
                  <a:srgbClr val="4B4B4B"/>
                </a:solidFill>
                <a:latin typeface="Arial"/>
                <a:cs typeface="Arial"/>
              </a:rPr>
              <a:t>ne</a:t>
            </a:r>
            <a:r>
              <a:rPr sz="2200" spc="5" dirty="0">
                <a:solidFill>
                  <a:srgbClr val="4B4B4B"/>
                </a:solidFill>
                <a:latin typeface="Arial"/>
                <a:cs typeface="Arial"/>
              </a:rPr>
              <a:t> I</a:t>
            </a:r>
            <a:r>
              <a:rPr sz="2200" dirty="0">
                <a:solidFill>
                  <a:srgbClr val="4B4B4B"/>
                </a:solidFill>
                <a:latin typeface="Arial"/>
                <a:cs typeface="Arial"/>
              </a:rPr>
              <a:t>nfo</a:t>
            </a:r>
            <a:r>
              <a:rPr sz="2200" spc="5" dirty="0">
                <a:solidFill>
                  <a:srgbClr val="4B4B4B"/>
                </a:solidFill>
                <a:latin typeface="Arial"/>
                <a:cs typeface="Arial"/>
              </a:rPr>
              <a:t>r</a:t>
            </a:r>
            <a:r>
              <a:rPr sz="2200" dirty="0">
                <a:solidFill>
                  <a:srgbClr val="4B4B4B"/>
                </a:solidFill>
                <a:latin typeface="Arial"/>
                <a:cs typeface="Arial"/>
              </a:rPr>
              <a:t>mation</a:t>
            </a:r>
            <a:r>
              <a:rPr sz="2200" spc="-5" dirty="0">
                <a:solidFill>
                  <a:srgbClr val="4B4B4B"/>
                </a:solidFill>
                <a:latin typeface="Arial"/>
                <a:cs typeface="Arial"/>
              </a:rPr>
              <a:t> </a:t>
            </a:r>
            <a:r>
              <a:rPr sz="2200" spc="-10" dirty="0">
                <a:solidFill>
                  <a:srgbClr val="4B4B4B"/>
                </a:solidFill>
                <a:latin typeface="Arial"/>
                <a:cs typeface="Arial"/>
              </a:rPr>
              <a:t>S</a:t>
            </a:r>
            <a:r>
              <a:rPr sz="2200" dirty="0">
                <a:solidFill>
                  <a:srgbClr val="4B4B4B"/>
                </a:solidFill>
                <a:latin typeface="Arial"/>
                <a:cs typeface="Arial"/>
              </a:rPr>
              <a:t>ess</a:t>
            </a:r>
            <a:r>
              <a:rPr sz="2200" spc="-15" dirty="0">
                <a:solidFill>
                  <a:srgbClr val="4B4B4B"/>
                </a:solidFill>
                <a:latin typeface="Arial"/>
                <a:cs typeface="Arial"/>
              </a:rPr>
              <a:t>i</a:t>
            </a:r>
            <a:r>
              <a:rPr sz="2200" dirty="0">
                <a:solidFill>
                  <a:srgbClr val="4B4B4B"/>
                </a:solidFill>
                <a:latin typeface="Arial"/>
                <a:cs typeface="Arial"/>
              </a:rPr>
              <a:t>on</a:t>
            </a:r>
            <a:r>
              <a:rPr sz="2200" spc="-10" dirty="0">
                <a:solidFill>
                  <a:srgbClr val="4B4B4B"/>
                </a:solidFill>
                <a:latin typeface="Arial"/>
                <a:cs typeface="Arial"/>
              </a:rPr>
              <a:t> C</a:t>
            </a:r>
            <a:r>
              <a:rPr sz="2200" spc="15" dirty="0">
                <a:solidFill>
                  <a:srgbClr val="4B4B4B"/>
                </a:solidFill>
                <a:latin typeface="Arial"/>
                <a:cs typeface="Arial"/>
              </a:rPr>
              <a:t>o</a:t>
            </a:r>
            <a:r>
              <a:rPr sz="2200" dirty="0">
                <a:solidFill>
                  <a:srgbClr val="4B4B4B"/>
                </a:solidFill>
                <a:latin typeface="Arial"/>
                <a:cs typeface="Arial"/>
              </a:rPr>
              <a:t>de </a:t>
            </a:r>
            <a:r>
              <a:rPr sz="2200" spc="5" dirty="0">
                <a:solidFill>
                  <a:srgbClr val="4B4B4B"/>
                </a:solidFill>
                <a:latin typeface="Arial"/>
                <a:cs typeface="Arial"/>
              </a:rPr>
              <a:t>f</a:t>
            </a:r>
            <a:r>
              <a:rPr sz="2200" dirty="0">
                <a:solidFill>
                  <a:srgbClr val="4B4B4B"/>
                </a:solidFill>
                <a:latin typeface="Arial"/>
                <a:cs typeface="Arial"/>
              </a:rPr>
              <a:t>or</a:t>
            </a:r>
            <a:r>
              <a:rPr sz="2200" spc="10" dirty="0">
                <a:solidFill>
                  <a:srgbClr val="4B4B4B"/>
                </a:solidFill>
                <a:latin typeface="Arial"/>
                <a:cs typeface="Arial"/>
              </a:rPr>
              <a:t> </a:t>
            </a:r>
            <a:r>
              <a:rPr sz="2200" spc="-10" dirty="0">
                <a:solidFill>
                  <a:srgbClr val="4B4B4B"/>
                </a:solidFill>
                <a:latin typeface="Arial"/>
                <a:cs typeface="Arial"/>
              </a:rPr>
              <a:t>H</a:t>
            </a:r>
            <a:r>
              <a:rPr sz="2200" spc="5" dirty="0">
                <a:solidFill>
                  <a:srgbClr val="4B4B4B"/>
                </a:solidFill>
                <a:latin typeface="Arial"/>
                <a:cs typeface="Arial"/>
              </a:rPr>
              <a:t>I</a:t>
            </a:r>
            <a:r>
              <a:rPr sz="2200" dirty="0">
                <a:solidFill>
                  <a:srgbClr val="4B4B4B"/>
                </a:solidFill>
                <a:latin typeface="Arial"/>
                <a:cs typeface="Arial"/>
              </a:rPr>
              <a:t>M</a:t>
            </a:r>
            <a:r>
              <a:rPr sz="2200" spc="-10" dirty="0">
                <a:solidFill>
                  <a:srgbClr val="4B4B4B"/>
                </a:solidFill>
                <a:latin typeface="Arial"/>
                <a:cs typeface="Arial"/>
              </a:rPr>
              <a:t> </a:t>
            </a:r>
            <a:r>
              <a:rPr sz="2200" dirty="0">
                <a:solidFill>
                  <a:srgbClr val="4B4B4B"/>
                </a:solidFill>
                <a:latin typeface="Arial"/>
                <a:cs typeface="Arial"/>
              </a:rPr>
              <a:t>and</a:t>
            </a:r>
            <a:r>
              <a:rPr sz="2200" spc="-5" dirty="0">
                <a:solidFill>
                  <a:srgbClr val="4B4B4B"/>
                </a:solidFill>
                <a:latin typeface="Arial"/>
                <a:cs typeface="Arial"/>
              </a:rPr>
              <a:t> </a:t>
            </a:r>
            <a:r>
              <a:rPr sz="2200" spc="-10" dirty="0">
                <a:solidFill>
                  <a:srgbClr val="4B4B4B"/>
                </a:solidFill>
                <a:latin typeface="Arial"/>
                <a:cs typeface="Arial"/>
              </a:rPr>
              <a:t>CDC</a:t>
            </a:r>
            <a:r>
              <a:rPr sz="2200" dirty="0">
                <a:solidFill>
                  <a:srgbClr val="4B4B4B"/>
                </a:solidFill>
                <a:latin typeface="Arial"/>
                <a:cs typeface="Arial"/>
              </a:rPr>
              <a:t>: </a:t>
            </a:r>
            <a:r>
              <a:rPr sz="2200" spc="-10" dirty="0">
                <a:solidFill>
                  <a:srgbClr val="4B4B4B"/>
                </a:solidFill>
                <a:latin typeface="Arial"/>
                <a:cs typeface="Arial"/>
              </a:rPr>
              <a:t>C</a:t>
            </a:r>
            <a:r>
              <a:rPr sz="2200" dirty="0">
                <a:solidFill>
                  <a:srgbClr val="4B4B4B"/>
                </a:solidFill>
                <a:latin typeface="Arial"/>
                <a:cs typeface="Arial"/>
              </a:rPr>
              <a:t>od</a:t>
            </a:r>
            <a:r>
              <a:rPr sz="2200" spc="-10" dirty="0">
                <a:solidFill>
                  <a:srgbClr val="4B4B4B"/>
                </a:solidFill>
                <a:latin typeface="Arial"/>
                <a:cs typeface="Arial"/>
              </a:rPr>
              <a:t>e</a:t>
            </a:r>
            <a:r>
              <a:rPr sz="2200" dirty="0">
                <a:solidFill>
                  <a:srgbClr val="4B4B4B"/>
                </a:solidFill>
                <a:latin typeface="Arial"/>
                <a:cs typeface="Arial"/>
              </a:rPr>
              <a:t>:</a:t>
            </a:r>
            <a:r>
              <a:rPr sz="2200" spc="15" dirty="0">
                <a:solidFill>
                  <a:srgbClr val="4B4B4B"/>
                </a:solidFill>
                <a:latin typeface="Arial"/>
                <a:cs typeface="Arial"/>
              </a:rPr>
              <a:t> </a:t>
            </a:r>
            <a:r>
              <a:rPr sz="2200" b="1" spc="-10" dirty="0">
                <a:latin typeface="Arial"/>
                <a:cs typeface="Arial"/>
              </a:rPr>
              <a:t>H</a:t>
            </a:r>
            <a:r>
              <a:rPr sz="2200" b="1" spc="5" dirty="0">
                <a:latin typeface="Arial"/>
                <a:cs typeface="Arial"/>
              </a:rPr>
              <a:t>I</a:t>
            </a:r>
            <a:r>
              <a:rPr sz="2200" b="1" spc="-15" dirty="0">
                <a:latin typeface="Arial"/>
                <a:cs typeface="Arial"/>
              </a:rPr>
              <a:t>M</a:t>
            </a:r>
            <a:r>
              <a:rPr sz="2200" b="1" spc="5" dirty="0">
                <a:latin typeface="Arial"/>
                <a:cs typeface="Arial"/>
              </a:rPr>
              <a:t>C</a:t>
            </a:r>
            <a:r>
              <a:rPr sz="2200" b="1" spc="-10" dirty="0">
                <a:latin typeface="Arial"/>
                <a:cs typeface="Arial"/>
              </a:rPr>
              <a:t>D</a:t>
            </a:r>
            <a:r>
              <a:rPr sz="2200" b="1" dirty="0">
                <a:latin typeface="Arial"/>
                <a:cs typeface="Arial"/>
              </a:rPr>
              <a:t>C</a:t>
            </a:r>
            <a:endParaRPr sz="22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884113"/>
          </a:xfrm>
          <a:prstGeom prst="rect">
            <a:avLst/>
          </a:prstGeom>
        </p:spPr>
        <p:txBody>
          <a:bodyPr vert="horz" wrap="square" lIns="0" tIns="387883" rIns="0" bIns="0" rtlCol="0">
            <a:spAutoFit/>
          </a:bodyPr>
          <a:lstStyle/>
          <a:p>
            <a:pPr marL="2544445">
              <a:lnSpc>
                <a:spcPct val="100000"/>
              </a:lnSpc>
            </a:pPr>
            <a:r>
              <a:rPr lang="en-US" b="1" spc="5" dirty="0"/>
              <a:t>R</a:t>
            </a:r>
            <a:r>
              <a:rPr lang="en-US" b="1" spc="-5" dirty="0"/>
              <a:t>EFE</a:t>
            </a:r>
            <a:r>
              <a:rPr lang="en-US" b="1" spc="-15" dirty="0"/>
              <a:t>R</a:t>
            </a:r>
            <a:r>
              <a:rPr lang="en-US" b="1" spc="-5" dirty="0"/>
              <a:t>ENC</a:t>
            </a:r>
            <a:r>
              <a:rPr lang="en-US" b="1" spc="5" dirty="0"/>
              <a:t>E</a:t>
            </a:r>
            <a:r>
              <a:rPr lang="en-US" b="1" spc="-160" dirty="0"/>
              <a:t> </a:t>
            </a:r>
            <a:r>
              <a:rPr lang="en-US" b="1" dirty="0"/>
              <a:t>WEBS</a:t>
            </a:r>
            <a:r>
              <a:rPr lang="en-US" b="1" spc="5" dirty="0"/>
              <a:t>I</a:t>
            </a:r>
            <a:r>
              <a:rPr lang="en-US" b="1" spc="-15" dirty="0"/>
              <a:t>TE</a:t>
            </a:r>
            <a:r>
              <a:rPr lang="en-US" b="1" spc="-30" dirty="0"/>
              <a:t>S</a:t>
            </a:r>
            <a:r>
              <a:rPr lang="en-US" sz="3200" b="1" spc="-10" dirty="0">
                <a:solidFill>
                  <a:srgbClr val="000000"/>
                </a:solidFill>
              </a:rPr>
              <a:t> </a:t>
            </a:r>
            <a:endParaRPr lang="en-US" sz="3200" b="1" dirty="0"/>
          </a:p>
        </p:txBody>
      </p:sp>
      <p:sp>
        <p:nvSpPr>
          <p:cNvPr id="4" name="object 4"/>
          <p:cNvSpPr txBox="1"/>
          <p:nvPr/>
        </p:nvSpPr>
        <p:spPr>
          <a:xfrm>
            <a:off x="741997" y="2120025"/>
            <a:ext cx="8265159" cy="5037276"/>
          </a:xfrm>
          <a:prstGeom prst="rect">
            <a:avLst/>
          </a:prstGeom>
        </p:spPr>
        <p:txBody>
          <a:bodyPr vert="horz" wrap="square" lIns="0" tIns="0" rIns="0" bIns="0" rtlCol="0">
            <a:spAutoFit/>
          </a:bodyPr>
          <a:lstStyle/>
          <a:p>
            <a:pPr marL="355600" marR="1075690" indent="-342900">
              <a:lnSpc>
                <a:spcPts val="2600"/>
              </a:lnSpc>
              <a:buClr>
                <a:srgbClr val="4B4B4B"/>
              </a:buClr>
              <a:buFont typeface="Wingdings"/>
              <a:buChar char=""/>
              <a:tabLst>
                <a:tab pos="355600" algn="l"/>
              </a:tabLst>
            </a:pPr>
            <a:r>
              <a:rPr sz="2200" spc="-25" dirty="0">
                <a:solidFill>
                  <a:srgbClr val="4B4B4B"/>
                </a:solidFill>
                <a:latin typeface="Microsoft Sans Serif"/>
                <a:cs typeface="Microsoft Sans Serif"/>
              </a:rPr>
              <a:t>A</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er</a:t>
            </a:r>
            <a:r>
              <a:rPr sz="2200" spc="-20" dirty="0">
                <a:solidFill>
                  <a:srgbClr val="4B4B4B"/>
                </a:solidFill>
                <a:latin typeface="Microsoft Sans Serif"/>
                <a:cs typeface="Microsoft Sans Serif"/>
              </a:rPr>
              <a:t>i</a:t>
            </a:r>
            <a:r>
              <a:rPr sz="2200" spc="-15" dirty="0">
                <a:solidFill>
                  <a:srgbClr val="4B4B4B"/>
                </a:solidFill>
                <a:latin typeface="Microsoft Sans Serif"/>
                <a:cs typeface="Microsoft Sans Serif"/>
              </a:rPr>
              <a:t>can</a:t>
            </a:r>
            <a:r>
              <a:rPr sz="2200" spc="-25" dirty="0">
                <a:solidFill>
                  <a:srgbClr val="4B4B4B"/>
                </a:solidFill>
                <a:latin typeface="Microsoft Sans Serif"/>
                <a:cs typeface="Microsoft Sans Serif"/>
              </a:rPr>
              <a:t> </a:t>
            </a:r>
            <a:r>
              <a:rPr sz="2200" spc="-10" dirty="0">
                <a:solidFill>
                  <a:srgbClr val="4B4B4B"/>
                </a:solidFill>
                <a:latin typeface="Microsoft Sans Serif"/>
                <a:cs typeface="Microsoft Sans Serif"/>
              </a:rPr>
              <a:t>H</a:t>
            </a:r>
            <a:r>
              <a:rPr sz="2200" spc="15" dirty="0">
                <a:solidFill>
                  <a:srgbClr val="4B4B4B"/>
                </a:solidFill>
                <a:latin typeface="Microsoft Sans Serif"/>
                <a:cs typeface="Microsoft Sans Serif"/>
              </a:rPr>
              <a:t>ea</a:t>
            </a:r>
            <a:r>
              <a:rPr sz="2200" spc="-25" dirty="0">
                <a:solidFill>
                  <a:srgbClr val="4B4B4B"/>
                </a:solidFill>
                <a:latin typeface="Microsoft Sans Serif"/>
                <a:cs typeface="Microsoft Sans Serif"/>
              </a:rPr>
              <a:t>l</a:t>
            </a:r>
            <a:r>
              <a:rPr sz="2200" spc="-5" dirty="0">
                <a:solidFill>
                  <a:srgbClr val="4B4B4B"/>
                </a:solidFill>
                <a:latin typeface="Microsoft Sans Serif"/>
                <a:cs typeface="Microsoft Sans Serif"/>
              </a:rPr>
              <a:t>t</a:t>
            </a:r>
            <a:r>
              <a:rPr sz="2200" spc="-20" dirty="0">
                <a:solidFill>
                  <a:srgbClr val="4B4B4B"/>
                </a:solidFill>
                <a:latin typeface="Microsoft Sans Serif"/>
                <a:cs typeface="Microsoft Sans Serif"/>
              </a:rPr>
              <a:t>h </a:t>
            </a:r>
            <a:r>
              <a:rPr sz="2200" spc="-5" dirty="0">
                <a:solidFill>
                  <a:srgbClr val="4B4B4B"/>
                </a:solidFill>
                <a:latin typeface="Microsoft Sans Serif"/>
                <a:cs typeface="Microsoft Sans Serif"/>
              </a:rPr>
              <a:t>Info</a:t>
            </a:r>
            <a:r>
              <a:rPr sz="2200" spc="5" dirty="0">
                <a:solidFill>
                  <a:srgbClr val="4B4B4B"/>
                </a:solidFill>
                <a:latin typeface="Microsoft Sans Serif"/>
                <a:cs typeface="Microsoft Sans Serif"/>
              </a:rPr>
              <a:t>r</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at</a:t>
            </a:r>
            <a:r>
              <a:rPr sz="2200" spc="-15" dirty="0">
                <a:solidFill>
                  <a:srgbClr val="4B4B4B"/>
                </a:solidFill>
                <a:latin typeface="Microsoft Sans Serif"/>
                <a:cs typeface="Microsoft Sans Serif"/>
              </a:rPr>
              <a:t>i</a:t>
            </a:r>
            <a:r>
              <a:rPr sz="2200" spc="-5" dirty="0">
                <a:solidFill>
                  <a:srgbClr val="4B4B4B"/>
                </a:solidFill>
                <a:latin typeface="Microsoft Sans Serif"/>
                <a:cs typeface="Microsoft Sans Serif"/>
              </a:rPr>
              <a:t>o</a:t>
            </a:r>
            <a:r>
              <a:rPr sz="2200" spc="10" dirty="0">
                <a:solidFill>
                  <a:srgbClr val="4B4B4B"/>
                </a:solidFill>
                <a:latin typeface="Microsoft Sans Serif"/>
                <a:cs typeface="Microsoft Sans Serif"/>
              </a:rPr>
              <a:t>n</a:t>
            </a:r>
            <a:r>
              <a:rPr sz="2200" spc="0" dirty="0">
                <a:solidFill>
                  <a:srgbClr val="4B4B4B"/>
                </a:solidFill>
                <a:latin typeface="Microsoft Sans Serif"/>
                <a:cs typeface="Microsoft Sans Serif"/>
              </a:rPr>
              <a:t> </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an</a:t>
            </a:r>
            <a:r>
              <a:rPr sz="2200" spc="-10" dirty="0">
                <a:solidFill>
                  <a:srgbClr val="4B4B4B"/>
                </a:solidFill>
                <a:latin typeface="Microsoft Sans Serif"/>
                <a:cs typeface="Microsoft Sans Serif"/>
              </a:rPr>
              <a:t>a</a:t>
            </a:r>
            <a:r>
              <a:rPr sz="2200" spc="-5" dirty="0">
                <a:solidFill>
                  <a:srgbClr val="4B4B4B"/>
                </a:solidFill>
                <a:latin typeface="Microsoft Sans Serif"/>
                <a:cs typeface="Microsoft Sans Serif"/>
              </a:rPr>
              <a:t>g</a:t>
            </a:r>
            <a:r>
              <a:rPr sz="2200" spc="10" dirty="0">
                <a:solidFill>
                  <a:srgbClr val="4B4B4B"/>
                </a:solidFill>
                <a:latin typeface="Microsoft Sans Serif"/>
                <a:cs typeface="Microsoft Sans Serif"/>
              </a:rPr>
              <a:t>e</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en</a:t>
            </a:r>
            <a:r>
              <a:rPr sz="2200" spc="10" dirty="0">
                <a:solidFill>
                  <a:srgbClr val="4B4B4B"/>
                </a:solidFill>
                <a:latin typeface="Microsoft Sans Serif"/>
                <a:cs typeface="Microsoft Sans Serif"/>
              </a:rPr>
              <a:t>t</a:t>
            </a:r>
            <a:r>
              <a:rPr sz="2200" spc="0" dirty="0">
                <a:solidFill>
                  <a:srgbClr val="4B4B4B"/>
                </a:solidFill>
                <a:latin typeface="Microsoft Sans Serif"/>
                <a:cs typeface="Microsoft Sans Serif"/>
              </a:rPr>
              <a:t> </a:t>
            </a:r>
            <a:r>
              <a:rPr sz="2200" spc="-25" dirty="0">
                <a:solidFill>
                  <a:srgbClr val="4B4B4B"/>
                </a:solidFill>
                <a:latin typeface="Microsoft Sans Serif"/>
                <a:cs typeface="Microsoft Sans Serif"/>
              </a:rPr>
              <a:t>A</a:t>
            </a:r>
            <a:r>
              <a:rPr sz="2200" dirty="0">
                <a:solidFill>
                  <a:srgbClr val="4B4B4B"/>
                </a:solidFill>
                <a:latin typeface="Microsoft Sans Serif"/>
                <a:cs typeface="Microsoft Sans Serif"/>
              </a:rPr>
              <a:t>ssoc</a:t>
            </a:r>
            <a:r>
              <a:rPr sz="2200" spc="-25" dirty="0">
                <a:solidFill>
                  <a:srgbClr val="4B4B4B"/>
                </a:solidFill>
                <a:latin typeface="Microsoft Sans Serif"/>
                <a:cs typeface="Microsoft Sans Serif"/>
              </a:rPr>
              <a:t>i</a:t>
            </a:r>
            <a:r>
              <a:rPr sz="2200" spc="-20" dirty="0">
                <a:solidFill>
                  <a:srgbClr val="4B4B4B"/>
                </a:solidFill>
                <a:latin typeface="Microsoft Sans Serif"/>
                <a:cs typeface="Microsoft Sans Serif"/>
              </a:rPr>
              <a:t>a</a:t>
            </a:r>
            <a:r>
              <a:rPr sz="2200" spc="5" dirty="0">
                <a:solidFill>
                  <a:srgbClr val="4B4B4B"/>
                </a:solidFill>
                <a:latin typeface="Microsoft Sans Serif"/>
                <a:cs typeface="Microsoft Sans Serif"/>
              </a:rPr>
              <a:t>t</a:t>
            </a:r>
            <a:r>
              <a:rPr sz="2200" spc="-25" dirty="0">
                <a:solidFill>
                  <a:srgbClr val="4B4B4B"/>
                </a:solidFill>
                <a:latin typeface="Microsoft Sans Serif"/>
                <a:cs typeface="Microsoft Sans Serif"/>
              </a:rPr>
              <a:t>i</a:t>
            </a:r>
            <a:r>
              <a:rPr sz="2200" spc="-5" dirty="0">
                <a:solidFill>
                  <a:srgbClr val="4B4B4B"/>
                </a:solidFill>
                <a:latin typeface="Microsoft Sans Serif"/>
                <a:cs typeface="Microsoft Sans Serif"/>
              </a:rPr>
              <a:t>o</a:t>
            </a:r>
            <a:r>
              <a:rPr sz="2200" spc="10" dirty="0">
                <a:solidFill>
                  <a:srgbClr val="4B4B4B"/>
                </a:solidFill>
                <a:latin typeface="Microsoft Sans Serif"/>
                <a:cs typeface="Microsoft Sans Serif"/>
              </a:rPr>
              <a:t>n</a:t>
            </a:r>
            <a:r>
              <a:rPr sz="2200" spc="-10" dirty="0">
                <a:solidFill>
                  <a:srgbClr val="4B4B4B"/>
                </a:solidFill>
                <a:latin typeface="Microsoft Sans Serif"/>
                <a:cs typeface="Microsoft Sans Serif"/>
              </a:rPr>
              <a:t> </a:t>
            </a:r>
            <a:r>
              <a:rPr sz="2200" u="heavy" spc="-10" dirty="0">
                <a:solidFill>
                  <a:srgbClr val="CCCCFF"/>
                </a:solidFill>
                <a:latin typeface="Microsoft Sans Serif"/>
                <a:cs typeface="Microsoft Sans Serif"/>
                <a:hlinkClick r:id="rId4"/>
              </a:rPr>
              <a:t>www</a:t>
            </a:r>
            <a:r>
              <a:rPr sz="2200" u="heavy" spc="-5" dirty="0">
                <a:solidFill>
                  <a:srgbClr val="CCCCFF"/>
                </a:solidFill>
                <a:latin typeface="Microsoft Sans Serif"/>
                <a:cs typeface="Microsoft Sans Serif"/>
                <a:hlinkClick r:id="rId4"/>
              </a:rPr>
              <a:t>.a</a:t>
            </a:r>
            <a:r>
              <a:rPr sz="2200" u="heavy" spc="10" dirty="0">
                <a:solidFill>
                  <a:srgbClr val="CCCCFF"/>
                </a:solidFill>
                <a:latin typeface="Microsoft Sans Serif"/>
                <a:cs typeface="Microsoft Sans Serif"/>
                <a:hlinkClick r:id="rId4"/>
              </a:rPr>
              <a:t>h</a:t>
            </a:r>
            <a:r>
              <a:rPr sz="2200" u="heavy" spc="-25" dirty="0">
                <a:solidFill>
                  <a:srgbClr val="CCCCFF"/>
                </a:solidFill>
                <a:latin typeface="Microsoft Sans Serif"/>
                <a:cs typeface="Microsoft Sans Serif"/>
                <a:hlinkClick r:id="rId4"/>
              </a:rPr>
              <a:t>i</a:t>
            </a:r>
            <a:r>
              <a:rPr sz="2200" u="heavy" dirty="0">
                <a:solidFill>
                  <a:srgbClr val="CCCCFF"/>
                </a:solidFill>
                <a:latin typeface="Microsoft Sans Serif"/>
                <a:cs typeface="Microsoft Sans Serif"/>
                <a:hlinkClick r:id="rId4"/>
              </a:rPr>
              <a:t>m</a:t>
            </a:r>
            <a:r>
              <a:rPr sz="2200" u="heavy" spc="-5" dirty="0">
                <a:solidFill>
                  <a:srgbClr val="CCCCFF"/>
                </a:solidFill>
                <a:latin typeface="Microsoft Sans Serif"/>
                <a:cs typeface="Microsoft Sans Serif"/>
                <a:hlinkClick r:id="rId4"/>
              </a:rPr>
              <a:t>a.o</a:t>
            </a:r>
            <a:r>
              <a:rPr sz="2200" u="heavy" spc="5" dirty="0">
                <a:solidFill>
                  <a:srgbClr val="CCCCFF"/>
                </a:solidFill>
                <a:latin typeface="Microsoft Sans Serif"/>
                <a:cs typeface="Microsoft Sans Serif"/>
                <a:hlinkClick r:id="rId4"/>
              </a:rPr>
              <a:t>r</a:t>
            </a:r>
            <a:r>
              <a:rPr sz="2200" u="heavy" spc="30" dirty="0">
                <a:solidFill>
                  <a:srgbClr val="CCCCFF"/>
                </a:solidFill>
                <a:latin typeface="Microsoft Sans Serif"/>
                <a:cs typeface="Microsoft Sans Serif"/>
                <a:hlinkClick r:id="rId4"/>
              </a:rPr>
              <a:t>g</a:t>
            </a:r>
            <a:r>
              <a:rPr sz="2200" spc="-10" dirty="0">
                <a:latin typeface="Microsoft Sans Serif"/>
                <a:cs typeface="Microsoft Sans Serif"/>
              </a:rPr>
              <a:t> </a:t>
            </a:r>
            <a:endParaRPr sz="2200" dirty="0">
              <a:latin typeface="Microsoft Sans Serif"/>
              <a:cs typeface="Microsoft Sans Serif"/>
            </a:endParaRPr>
          </a:p>
          <a:p>
            <a:pPr marL="355600" marR="1321435" indent="-342900">
              <a:lnSpc>
                <a:spcPct val="100000"/>
              </a:lnSpc>
              <a:spcBef>
                <a:spcPts val="440"/>
              </a:spcBef>
              <a:buClr>
                <a:srgbClr val="4B4B4B"/>
              </a:buClr>
              <a:buFont typeface="Wingdings"/>
              <a:buChar char=""/>
              <a:tabLst>
                <a:tab pos="355600" algn="l"/>
              </a:tabLst>
            </a:pPr>
            <a:r>
              <a:rPr sz="2200" spc="-25" dirty="0">
                <a:solidFill>
                  <a:srgbClr val="4B4B4B"/>
                </a:solidFill>
                <a:latin typeface="Microsoft Sans Serif"/>
                <a:cs typeface="Microsoft Sans Serif"/>
              </a:rPr>
              <a:t>Vi</a:t>
            </a:r>
            <a:r>
              <a:rPr sz="2200" dirty="0">
                <a:solidFill>
                  <a:srgbClr val="4B4B4B"/>
                </a:solidFill>
                <a:latin typeface="Microsoft Sans Serif"/>
                <a:cs typeface="Microsoft Sans Serif"/>
              </a:rPr>
              <a:t>r</a:t>
            </a:r>
            <a:r>
              <a:rPr sz="2200" spc="15" dirty="0">
                <a:solidFill>
                  <a:srgbClr val="4B4B4B"/>
                </a:solidFill>
                <a:latin typeface="Microsoft Sans Serif"/>
                <a:cs typeface="Microsoft Sans Serif"/>
              </a:rPr>
              <a:t>g</a:t>
            </a:r>
            <a:r>
              <a:rPr sz="2200" spc="-25" dirty="0">
                <a:solidFill>
                  <a:srgbClr val="4B4B4B"/>
                </a:solidFill>
                <a:latin typeface="Microsoft Sans Serif"/>
                <a:cs typeface="Microsoft Sans Serif"/>
              </a:rPr>
              <a:t>i</a:t>
            </a:r>
            <a:r>
              <a:rPr sz="2200" spc="15" dirty="0">
                <a:solidFill>
                  <a:srgbClr val="4B4B4B"/>
                </a:solidFill>
                <a:latin typeface="Microsoft Sans Serif"/>
                <a:cs typeface="Microsoft Sans Serif"/>
              </a:rPr>
              <a:t>n</a:t>
            </a:r>
            <a:r>
              <a:rPr sz="2200" spc="-25" dirty="0">
                <a:solidFill>
                  <a:srgbClr val="4B4B4B"/>
                </a:solidFill>
                <a:latin typeface="Microsoft Sans Serif"/>
                <a:cs typeface="Microsoft Sans Serif"/>
              </a:rPr>
              <a:t>i</a:t>
            </a:r>
            <a:r>
              <a:rPr sz="2200" spc="25" dirty="0">
                <a:solidFill>
                  <a:srgbClr val="4B4B4B"/>
                </a:solidFill>
                <a:latin typeface="Microsoft Sans Serif"/>
                <a:cs typeface="Microsoft Sans Serif"/>
              </a:rPr>
              <a:t>a</a:t>
            </a:r>
            <a:r>
              <a:rPr sz="2200" spc="-35" dirty="0">
                <a:solidFill>
                  <a:srgbClr val="4B4B4B"/>
                </a:solidFill>
                <a:latin typeface="Microsoft Sans Serif"/>
                <a:cs typeface="Microsoft Sans Serif"/>
              </a:rPr>
              <a:t> </a:t>
            </a:r>
            <a:r>
              <a:rPr sz="2200" spc="-10" dirty="0">
                <a:solidFill>
                  <a:srgbClr val="4B4B4B"/>
                </a:solidFill>
                <a:latin typeface="Microsoft Sans Serif"/>
                <a:cs typeface="Microsoft Sans Serif"/>
              </a:rPr>
              <a:t>H</a:t>
            </a:r>
            <a:r>
              <a:rPr sz="2200" spc="15" dirty="0">
                <a:solidFill>
                  <a:srgbClr val="4B4B4B"/>
                </a:solidFill>
                <a:latin typeface="Microsoft Sans Serif"/>
                <a:cs typeface="Microsoft Sans Serif"/>
              </a:rPr>
              <a:t>ea</a:t>
            </a:r>
            <a:r>
              <a:rPr sz="2200" spc="-25" dirty="0">
                <a:solidFill>
                  <a:srgbClr val="4B4B4B"/>
                </a:solidFill>
                <a:latin typeface="Microsoft Sans Serif"/>
                <a:cs typeface="Microsoft Sans Serif"/>
              </a:rPr>
              <a:t>l</a:t>
            </a:r>
            <a:r>
              <a:rPr sz="2200" spc="-5" dirty="0">
                <a:solidFill>
                  <a:srgbClr val="4B4B4B"/>
                </a:solidFill>
                <a:latin typeface="Microsoft Sans Serif"/>
                <a:cs typeface="Microsoft Sans Serif"/>
              </a:rPr>
              <a:t>t</a:t>
            </a:r>
            <a:r>
              <a:rPr sz="2200" spc="-20" dirty="0">
                <a:solidFill>
                  <a:srgbClr val="4B4B4B"/>
                </a:solidFill>
                <a:latin typeface="Microsoft Sans Serif"/>
                <a:cs typeface="Microsoft Sans Serif"/>
              </a:rPr>
              <a:t>h </a:t>
            </a:r>
            <a:r>
              <a:rPr sz="2200" spc="-5" dirty="0">
                <a:solidFill>
                  <a:srgbClr val="4B4B4B"/>
                </a:solidFill>
                <a:latin typeface="Microsoft Sans Serif"/>
                <a:cs typeface="Microsoft Sans Serif"/>
              </a:rPr>
              <a:t>Info</a:t>
            </a:r>
            <a:r>
              <a:rPr sz="2200" spc="5" dirty="0">
                <a:solidFill>
                  <a:srgbClr val="4B4B4B"/>
                </a:solidFill>
                <a:latin typeface="Microsoft Sans Serif"/>
                <a:cs typeface="Microsoft Sans Serif"/>
              </a:rPr>
              <a:t>r</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at</a:t>
            </a:r>
            <a:r>
              <a:rPr sz="2200" spc="-15" dirty="0">
                <a:solidFill>
                  <a:srgbClr val="4B4B4B"/>
                </a:solidFill>
                <a:latin typeface="Microsoft Sans Serif"/>
                <a:cs typeface="Microsoft Sans Serif"/>
              </a:rPr>
              <a:t>i</a:t>
            </a:r>
            <a:r>
              <a:rPr sz="2200" spc="-5" dirty="0">
                <a:solidFill>
                  <a:srgbClr val="4B4B4B"/>
                </a:solidFill>
                <a:latin typeface="Microsoft Sans Serif"/>
                <a:cs typeface="Microsoft Sans Serif"/>
              </a:rPr>
              <a:t>o</a:t>
            </a:r>
            <a:r>
              <a:rPr sz="2200" spc="5" dirty="0">
                <a:solidFill>
                  <a:srgbClr val="4B4B4B"/>
                </a:solidFill>
                <a:latin typeface="Microsoft Sans Serif"/>
                <a:cs typeface="Microsoft Sans Serif"/>
              </a:rPr>
              <a:t>n</a:t>
            </a:r>
            <a:r>
              <a:rPr sz="2200" spc="0" dirty="0">
                <a:solidFill>
                  <a:srgbClr val="4B4B4B"/>
                </a:solidFill>
                <a:latin typeface="Microsoft Sans Serif"/>
                <a:cs typeface="Microsoft Sans Serif"/>
              </a:rPr>
              <a:t> </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an</a:t>
            </a:r>
            <a:r>
              <a:rPr sz="2200" spc="-10" dirty="0">
                <a:solidFill>
                  <a:srgbClr val="4B4B4B"/>
                </a:solidFill>
                <a:latin typeface="Microsoft Sans Serif"/>
                <a:cs typeface="Microsoft Sans Serif"/>
              </a:rPr>
              <a:t>a</a:t>
            </a:r>
            <a:r>
              <a:rPr sz="2200" spc="-5" dirty="0">
                <a:solidFill>
                  <a:srgbClr val="4B4B4B"/>
                </a:solidFill>
                <a:latin typeface="Microsoft Sans Serif"/>
                <a:cs typeface="Microsoft Sans Serif"/>
              </a:rPr>
              <a:t>gem</a:t>
            </a:r>
            <a:r>
              <a:rPr sz="2200" spc="15" dirty="0">
                <a:solidFill>
                  <a:srgbClr val="4B4B4B"/>
                </a:solidFill>
                <a:latin typeface="Microsoft Sans Serif"/>
                <a:cs typeface="Microsoft Sans Serif"/>
              </a:rPr>
              <a:t>e</a:t>
            </a:r>
            <a:r>
              <a:rPr sz="2200" spc="-20" dirty="0">
                <a:solidFill>
                  <a:srgbClr val="4B4B4B"/>
                </a:solidFill>
                <a:latin typeface="Microsoft Sans Serif"/>
                <a:cs typeface="Microsoft Sans Serif"/>
              </a:rPr>
              <a:t>n</a:t>
            </a:r>
            <a:r>
              <a:rPr sz="2200" spc="0" dirty="0">
                <a:solidFill>
                  <a:srgbClr val="4B4B4B"/>
                </a:solidFill>
                <a:latin typeface="Microsoft Sans Serif"/>
                <a:cs typeface="Microsoft Sans Serif"/>
              </a:rPr>
              <a:t>t </a:t>
            </a:r>
            <a:r>
              <a:rPr sz="2200" spc="-25" dirty="0">
                <a:solidFill>
                  <a:srgbClr val="4B4B4B"/>
                </a:solidFill>
                <a:latin typeface="Microsoft Sans Serif"/>
                <a:cs typeface="Microsoft Sans Serif"/>
              </a:rPr>
              <a:t>A</a:t>
            </a:r>
            <a:r>
              <a:rPr sz="2200" dirty="0">
                <a:solidFill>
                  <a:srgbClr val="4B4B4B"/>
                </a:solidFill>
                <a:latin typeface="Microsoft Sans Serif"/>
                <a:cs typeface="Microsoft Sans Serif"/>
              </a:rPr>
              <a:t>ssoci</a:t>
            </a:r>
            <a:r>
              <a:rPr sz="2200" spc="-10" dirty="0">
                <a:solidFill>
                  <a:srgbClr val="4B4B4B"/>
                </a:solidFill>
                <a:latin typeface="Microsoft Sans Serif"/>
                <a:cs typeface="Microsoft Sans Serif"/>
              </a:rPr>
              <a:t>a</a:t>
            </a:r>
            <a:r>
              <a:rPr sz="2200" spc="-5" dirty="0">
                <a:solidFill>
                  <a:srgbClr val="4B4B4B"/>
                </a:solidFill>
                <a:latin typeface="Microsoft Sans Serif"/>
                <a:cs typeface="Microsoft Sans Serif"/>
              </a:rPr>
              <a:t>t</a:t>
            </a:r>
            <a:r>
              <a:rPr sz="2200" spc="-25" dirty="0">
                <a:solidFill>
                  <a:srgbClr val="4B4B4B"/>
                </a:solidFill>
                <a:latin typeface="Microsoft Sans Serif"/>
                <a:cs typeface="Microsoft Sans Serif"/>
              </a:rPr>
              <a:t>i</a:t>
            </a:r>
            <a:r>
              <a:rPr sz="2200" spc="15" dirty="0">
                <a:solidFill>
                  <a:srgbClr val="4B4B4B"/>
                </a:solidFill>
                <a:latin typeface="Microsoft Sans Serif"/>
                <a:cs typeface="Microsoft Sans Serif"/>
              </a:rPr>
              <a:t>o</a:t>
            </a:r>
            <a:r>
              <a:rPr sz="2200" spc="-15" dirty="0">
                <a:solidFill>
                  <a:srgbClr val="4B4B4B"/>
                </a:solidFill>
                <a:latin typeface="Microsoft Sans Serif"/>
                <a:cs typeface="Microsoft Sans Serif"/>
              </a:rPr>
              <a:t>n </a:t>
            </a:r>
            <a:r>
              <a:rPr sz="2200" u="heavy" spc="-10" dirty="0">
                <a:solidFill>
                  <a:srgbClr val="CCCCFF"/>
                </a:solidFill>
                <a:latin typeface="Microsoft Sans Serif"/>
                <a:cs typeface="Microsoft Sans Serif"/>
                <a:hlinkClick r:id="rId5"/>
              </a:rPr>
              <a:t>www</a:t>
            </a:r>
            <a:r>
              <a:rPr sz="2200" u="heavy" spc="-5" dirty="0">
                <a:solidFill>
                  <a:srgbClr val="CCCCFF"/>
                </a:solidFill>
                <a:latin typeface="Microsoft Sans Serif"/>
                <a:cs typeface="Microsoft Sans Serif"/>
                <a:hlinkClick r:id="rId5"/>
              </a:rPr>
              <a:t>.</a:t>
            </a:r>
            <a:r>
              <a:rPr sz="2200" u="heavy" dirty="0">
                <a:solidFill>
                  <a:srgbClr val="CCCCFF"/>
                </a:solidFill>
                <a:latin typeface="Microsoft Sans Serif"/>
                <a:cs typeface="Microsoft Sans Serif"/>
                <a:hlinkClick r:id="rId5"/>
              </a:rPr>
              <a:t>v</a:t>
            </a:r>
            <a:r>
              <a:rPr sz="2200" u="heavy" spc="15" dirty="0">
                <a:solidFill>
                  <a:srgbClr val="CCCCFF"/>
                </a:solidFill>
                <a:latin typeface="Microsoft Sans Serif"/>
                <a:cs typeface="Microsoft Sans Serif"/>
                <a:hlinkClick r:id="rId5"/>
              </a:rPr>
              <a:t>h</a:t>
            </a:r>
            <a:r>
              <a:rPr sz="2200" u="heavy" spc="-25" dirty="0">
                <a:solidFill>
                  <a:srgbClr val="CCCCFF"/>
                </a:solidFill>
                <a:latin typeface="Microsoft Sans Serif"/>
                <a:cs typeface="Microsoft Sans Serif"/>
                <a:hlinkClick r:id="rId5"/>
              </a:rPr>
              <a:t>i</a:t>
            </a:r>
            <a:r>
              <a:rPr sz="2200" u="heavy" dirty="0">
                <a:solidFill>
                  <a:srgbClr val="CCCCFF"/>
                </a:solidFill>
                <a:latin typeface="Microsoft Sans Serif"/>
                <a:cs typeface="Microsoft Sans Serif"/>
                <a:hlinkClick r:id="rId5"/>
              </a:rPr>
              <a:t>m</a:t>
            </a:r>
            <a:r>
              <a:rPr sz="2200" u="heavy" spc="-5" dirty="0">
                <a:solidFill>
                  <a:srgbClr val="CCCCFF"/>
                </a:solidFill>
                <a:latin typeface="Microsoft Sans Serif"/>
                <a:cs typeface="Microsoft Sans Serif"/>
                <a:hlinkClick r:id="rId5"/>
              </a:rPr>
              <a:t>a.o</a:t>
            </a:r>
            <a:r>
              <a:rPr sz="2200" u="heavy" spc="5" dirty="0">
                <a:solidFill>
                  <a:srgbClr val="CCCCFF"/>
                </a:solidFill>
                <a:latin typeface="Microsoft Sans Serif"/>
                <a:cs typeface="Microsoft Sans Serif"/>
                <a:hlinkClick r:id="rId5"/>
              </a:rPr>
              <a:t>rg</a:t>
            </a:r>
            <a:r>
              <a:rPr sz="2200" spc="-10" dirty="0">
                <a:latin typeface="Microsoft Sans Serif"/>
                <a:cs typeface="Microsoft Sans Serif"/>
              </a:rPr>
              <a:t> </a:t>
            </a:r>
            <a:endParaRPr sz="2200" dirty="0">
              <a:latin typeface="Microsoft Sans Serif"/>
              <a:cs typeface="Microsoft Sans Serif"/>
            </a:endParaRPr>
          </a:p>
          <a:p>
            <a:pPr marL="355600" marR="1350645" indent="-342900">
              <a:lnSpc>
                <a:spcPct val="100000"/>
              </a:lnSpc>
              <a:spcBef>
                <a:spcPts val="520"/>
              </a:spcBef>
              <a:buClr>
                <a:srgbClr val="4B4B4B"/>
              </a:buClr>
              <a:buFont typeface="Wingdings"/>
              <a:buChar char=""/>
              <a:tabLst>
                <a:tab pos="355600" algn="l"/>
              </a:tabLst>
            </a:pPr>
            <a:r>
              <a:rPr sz="2200" spc="-10" dirty="0">
                <a:solidFill>
                  <a:srgbClr val="4B4B4B"/>
                </a:solidFill>
                <a:latin typeface="Microsoft Sans Serif"/>
                <a:cs typeface="Microsoft Sans Serif"/>
              </a:rPr>
              <a:t>D</a:t>
            </a:r>
            <a:r>
              <a:rPr sz="2200" spc="-25" dirty="0">
                <a:solidFill>
                  <a:srgbClr val="4B4B4B"/>
                </a:solidFill>
                <a:latin typeface="Microsoft Sans Serif"/>
                <a:cs typeface="Microsoft Sans Serif"/>
              </a:rPr>
              <a:t>i</a:t>
            </a:r>
            <a:r>
              <a:rPr sz="2200" spc="-15" dirty="0">
                <a:solidFill>
                  <a:srgbClr val="4B4B4B"/>
                </a:solidFill>
                <a:latin typeface="Microsoft Sans Serif"/>
                <a:cs typeface="Microsoft Sans Serif"/>
              </a:rPr>
              <a:t>s</a:t>
            </a:r>
            <a:r>
              <a:rPr sz="2200" spc="-5" dirty="0">
                <a:solidFill>
                  <a:srgbClr val="4B4B4B"/>
                </a:solidFill>
                <a:latin typeface="Microsoft Sans Serif"/>
                <a:cs typeface="Microsoft Sans Serif"/>
              </a:rPr>
              <a:t>t</a:t>
            </a:r>
            <a:r>
              <a:rPr sz="2200" dirty="0">
                <a:solidFill>
                  <a:srgbClr val="4B4B4B"/>
                </a:solidFill>
                <a:latin typeface="Microsoft Sans Serif"/>
                <a:cs typeface="Microsoft Sans Serif"/>
              </a:rPr>
              <a:t>r</a:t>
            </a:r>
            <a:r>
              <a:rPr sz="2200" spc="-25" dirty="0">
                <a:solidFill>
                  <a:srgbClr val="4B4B4B"/>
                </a:solidFill>
                <a:latin typeface="Microsoft Sans Serif"/>
                <a:cs typeface="Microsoft Sans Serif"/>
              </a:rPr>
              <a:t>i</a:t>
            </a:r>
            <a:r>
              <a:rPr sz="2200" spc="-15" dirty="0">
                <a:solidFill>
                  <a:srgbClr val="4B4B4B"/>
                </a:solidFill>
                <a:latin typeface="Microsoft Sans Serif"/>
                <a:cs typeface="Microsoft Sans Serif"/>
              </a:rPr>
              <a:t>c</a:t>
            </a:r>
            <a:r>
              <a:rPr sz="2200" spc="0" dirty="0">
                <a:solidFill>
                  <a:srgbClr val="4B4B4B"/>
                </a:solidFill>
                <a:latin typeface="Microsoft Sans Serif"/>
                <a:cs typeface="Microsoft Sans Serif"/>
              </a:rPr>
              <a:t>t</a:t>
            </a:r>
            <a:r>
              <a:rPr sz="2200" spc="-15" dirty="0">
                <a:solidFill>
                  <a:srgbClr val="4B4B4B"/>
                </a:solidFill>
                <a:latin typeface="Microsoft Sans Serif"/>
                <a:cs typeface="Microsoft Sans Serif"/>
              </a:rPr>
              <a:t> of </a:t>
            </a:r>
            <a:r>
              <a:rPr sz="2200" spc="-30" dirty="0">
                <a:solidFill>
                  <a:srgbClr val="4B4B4B"/>
                </a:solidFill>
                <a:latin typeface="Microsoft Sans Serif"/>
                <a:cs typeface="Microsoft Sans Serif"/>
              </a:rPr>
              <a:t>C</a:t>
            </a:r>
            <a:r>
              <a:rPr sz="2200" spc="15" dirty="0">
                <a:solidFill>
                  <a:srgbClr val="4B4B4B"/>
                </a:solidFill>
                <a:latin typeface="Microsoft Sans Serif"/>
                <a:cs typeface="Microsoft Sans Serif"/>
              </a:rPr>
              <a:t>o</a:t>
            </a:r>
            <a:r>
              <a:rPr sz="2200" spc="-25" dirty="0">
                <a:solidFill>
                  <a:srgbClr val="4B4B4B"/>
                </a:solidFill>
                <a:latin typeface="Microsoft Sans Serif"/>
                <a:cs typeface="Microsoft Sans Serif"/>
              </a:rPr>
              <a:t>l</a:t>
            </a:r>
            <a:r>
              <a:rPr sz="2200" spc="-5" dirty="0">
                <a:solidFill>
                  <a:srgbClr val="4B4B4B"/>
                </a:solidFill>
                <a:latin typeface="Microsoft Sans Serif"/>
                <a:cs typeface="Microsoft Sans Serif"/>
              </a:rPr>
              <a:t>um</a:t>
            </a:r>
            <a:r>
              <a:rPr sz="2200" spc="15" dirty="0">
                <a:solidFill>
                  <a:srgbClr val="4B4B4B"/>
                </a:solidFill>
                <a:latin typeface="Microsoft Sans Serif"/>
                <a:cs typeface="Microsoft Sans Serif"/>
              </a:rPr>
              <a:t>b</a:t>
            </a:r>
            <a:r>
              <a:rPr sz="2200" spc="-25" dirty="0">
                <a:solidFill>
                  <a:srgbClr val="4B4B4B"/>
                </a:solidFill>
                <a:latin typeface="Microsoft Sans Serif"/>
                <a:cs typeface="Microsoft Sans Serif"/>
              </a:rPr>
              <a:t>i</a:t>
            </a:r>
            <a:r>
              <a:rPr sz="2200" spc="-20" dirty="0">
                <a:solidFill>
                  <a:srgbClr val="4B4B4B"/>
                </a:solidFill>
                <a:latin typeface="Microsoft Sans Serif"/>
                <a:cs typeface="Microsoft Sans Serif"/>
              </a:rPr>
              <a:t>a</a:t>
            </a:r>
            <a:r>
              <a:rPr sz="2200" spc="-5" dirty="0">
                <a:solidFill>
                  <a:srgbClr val="4B4B4B"/>
                </a:solidFill>
                <a:latin typeface="Microsoft Sans Serif"/>
                <a:cs typeface="Microsoft Sans Serif"/>
              </a:rPr>
              <a:t> </a:t>
            </a:r>
            <a:r>
              <a:rPr sz="2200" spc="-10" dirty="0">
                <a:solidFill>
                  <a:srgbClr val="4B4B4B"/>
                </a:solidFill>
                <a:latin typeface="Microsoft Sans Serif"/>
                <a:cs typeface="Microsoft Sans Serif"/>
              </a:rPr>
              <a:t>H</a:t>
            </a:r>
            <a:r>
              <a:rPr sz="2200" spc="-5" dirty="0">
                <a:solidFill>
                  <a:srgbClr val="4B4B4B"/>
                </a:solidFill>
                <a:latin typeface="Microsoft Sans Serif"/>
                <a:cs typeface="Microsoft Sans Serif"/>
              </a:rPr>
              <a:t>e</a:t>
            </a:r>
            <a:r>
              <a:rPr sz="2200" spc="10" dirty="0">
                <a:solidFill>
                  <a:srgbClr val="4B4B4B"/>
                </a:solidFill>
                <a:latin typeface="Microsoft Sans Serif"/>
                <a:cs typeface="Microsoft Sans Serif"/>
              </a:rPr>
              <a:t>a</a:t>
            </a:r>
            <a:r>
              <a:rPr sz="2200" spc="-25" dirty="0">
                <a:solidFill>
                  <a:srgbClr val="4B4B4B"/>
                </a:solidFill>
                <a:latin typeface="Microsoft Sans Serif"/>
                <a:cs typeface="Microsoft Sans Serif"/>
              </a:rPr>
              <a:t>l</a:t>
            </a:r>
            <a:r>
              <a:rPr sz="2200" spc="-5" dirty="0">
                <a:solidFill>
                  <a:srgbClr val="4B4B4B"/>
                </a:solidFill>
                <a:latin typeface="Microsoft Sans Serif"/>
                <a:cs typeface="Microsoft Sans Serif"/>
              </a:rPr>
              <a:t>t</a:t>
            </a:r>
            <a:r>
              <a:rPr sz="2200" spc="-20" dirty="0">
                <a:solidFill>
                  <a:srgbClr val="4B4B4B"/>
                </a:solidFill>
                <a:latin typeface="Microsoft Sans Serif"/>
                <a:cs typeface="Microsoft Sans Serif"/>
              </a:rPr>
              <a:t>h </a:t>
            </a:r>
            <a:r>
              <a:rPr sz="2200" spc="-5" dirty="0">
                <a:solidFill>
                  <a:srgbClr val="4B4B4B"/>
                </a:solidFill>
                <a:latin typeface="Microsoft Sans Serif"/>
                <a:cs typeface="Microsoft Sans Serif"/>
              </a:rPr>
              <a:t>Info</a:t>
            </a:r>
            <a:r>
              <a:rPr sz="2200" spc="5" dirty="0">
                <a:solidFill>
                  <a:srgbClr val="4B4B4B"/>
                </a:solidFill>
                <a:latin typeface="Microsoft Sans Serif"/>
                <a:cs typeface="Microsoft Sans Serif"/>
              </a:rPr>
              <a:t>r</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at</a:t>
            </a:r>
            <a:r>
              <a:rPr sz="2200" spc="-15" dirty="0">
                <a:solidFill>
                  <a:srgbClr val="4B4B4B"/>
                </a:solidFill>
                <a:latin typeface="Microsoft Sans Serif"/>
                <a:cs typeface="Microsoft Sans Serif"/>
              </a:rPr>
              <a:t>i</a:t>
            </a:r>
            <a:r>
              <a:rPr sz="2200" spc="-5" dirty="0">
                <a:solidFill>
                  <a:srgbClr val="4B4B4B"/>
                </a:solidFill>
                <a:latin typeface="Microsoft Sans Serif"/>
                <a:cs typeface="Microsoft Sans Serif"/>
              </a:rPr>
              <a:t>o</a:t>
            </a:r>
            <a:r>
              <a:rPr sz="2200" spc="10" dirty="0">
                <a:solidFill>
                  <a:srgbClr val="4B4B4B"/>
                </a:solidFill>
                <a:latin typeface="Microsoft Sans Serif"/>
                <a:cs typeface="Microsoft Sans Serif"/>
              </a:rPr>
              <a:t>n</a:t>
            </a:r>
            <a:r>
              <a:rPr sz="2200" dirty="0">
                <a:solidFill>
                  <a:srgbClr val="4B4B4B"/>
                </a:solidFill>
                <a:latin typeface="Microsoft Sans Serif"/>
                <a:cs typeface="Microsoft Sans Serif"/>
              </a:rPr>
              <a:t> Man</a:t>
            </a:r>
            <a:r>
              <a:rPr sz="2200" spc="-10" dirty="0">
                <a:solidFill>
                  <a:srgbClr val="4B4B4B"/>
                </a:solidFill>
                <a:latin typeface="Microsoft Sans Serif"/>
                <a:cs typeface="Microsoft Sans Serif"/>
              </a:rPr>
              <a:t>a</a:t>
            </a:r>
            <a:r>
              <a:rPr sz="2200" spc="-5" dirty="0">
                <a:solidFill>
                  <a:srgbClr val="4B4B4B"/>
                </a:solidFill>
                <a:latin typeface="Microsoft Sans Serif"/>
                <a:cs typeface="Microsoft Sans Serif"/>
              </a:rPr>
              <a:t>gement</a:t>
            </a:r>
            <a:endParaRPr lang="en-US" sz="2200" spc="-5" dirty="0">
              <a:solidFill>
                <a:srgbClr val="4B4B4B"/>
              </a:solidFill>
              <a:latin typeface="Microsoft Sans Serif"/>
              <a:cs typeface="Microsoft Sans Serif"/>
            </a:endParaRPr>
          </a:p>
          <a:p>
            <a:pPr marL="355600" marR="1350645" indent="-342900">
              <a:lnSpc>
                <a:spcPct val="100000"/>
              </a:lnSpc>
              <a:spcBef>
                <a:spcPts val="520"/>
              </a:spcBef>
              <a:buClr>
                <a:srgbClr val="4B4B4B"/>
              </a:buClr>
              <a:buFont typeface="Wingdings"/>
              <a:buChar char=""/>
              <a:tabLst>
                <a:tab pos="355600" algn="l"/>
              </a:tabLst>
            </a:pPr>
            <a:r>
              <a:rPr lang="en-US" sz="2400" dirty="0">
                <a:hlinkClick r:id="rId6"/>
              </a:rPr>
              <a:t>DC Health Information Management Association | Facebook</a:t>
            </a:r>
            <a:r>
              <a:rPr sz="2200" spc="-10" dirty="0">
                <a:latin typeface="Microsoft Sans Serif"/>
                <a:cs typeface="Microsoft Sans Serif"/>
              </a:rPr>
              <a:t> </a:t>
            </a:r>
            <a:endParaRPr sz="2200" dirty="0">
              <a:latin typeface="Microsoft Sans Serif"/>
              <a:cs typeface="Microsoft Sans Serif"/>
            </a:endParaRPr>
          </a:p>
          <a:p>
            <a:pPr marL="355600" indent="-342900">
              <a:lnSpc>
                <a:spcPct val="100000"/>
              </a:lnSpc>
              <a:spcBef>
                <a:spcPts val="540"/>
              </a:spcBef>
              <a:buClr>
                <a:srgbClr val="4B4B4B"/>
              </a:buClr>
              <a:buFont typeface="Wingdings"/>
              <a:buChar char=""/>
              <a:tabLst>
                <a:tab pos="355600" algn="l"/>
              </a:tabLst>
            </a:pPr>
            <a:r>
              <a:rPr lang="en-US" sz="2200" spc="-25" dirty="0">
                <a:solidFill>
                  <a:srgbClr val="4B4B4B"/>
                </a:solidFill>
                <a:latin typeface="Microsoft Sans Serif"/>
                <a:cs typeface="Microsoft Sans Serif"/>
              </a:rPr>
              <a:t>Elite Healthcare Magazine </a:t>
            </a:r>
            <a:r>
              <a:rPr lang="en-US" sz="2400" dirty="0">
                <a:hlinkClick r:id="rId7"/>
              </a:rPr>
              <a:t>https://www.elitecme.com/ resource-center/</a:t>
            </a:r>
            <a:endParaRPr sz="2200" dirty="0">
              <a:latin typeface="Microsoft Sans Serif"/>
              <a:cs typeface="Microsoft Sans Serif"/>
            </a:endParaRPr>
          </a:p>
          <a:p>
            <a:pPr marL="355600" indent="-342900">
              <a:lnSpc>
                <a:spcPct val="100000"/>
              </a:lnSpc>
              <a:spcBef>
                <a:spcPts val="520"/>
              </a:spcBef>
              <a:buClr>
                <a:srgbClr val="4B4B4B"/>
              </a:buClr>
              <a:buFont typeface="Wingdings"/>
              <a:buChar char=""/>
              <a:tabLst>
                <a:tab pos="355600" algn="l"/>
              </a:tabLst>
            </a:pPr>
            <a:r>
              <a:rPr sz="2200" spc="-15" dirty="0">
                <a:solidFill>
                  <a:srgbClr val="4B4B4B"/>
                </a:solidFill>
                <a:latin typeface="Microsoft Sans Serif"/>
                <a:cs typeface="Microsoft Sans Serif"/>
              </a:rPr>
              <a:t>F</a:t>
            </a:r>
            <a:r>
              <a:rPr sz="2200" spc="-25" dirty="0">
                <a:solidFill>
                  <a:srgbClr val="4B4B4B"/>
                </a:solidFill>
                <a:latin typeface="Microsoft Sans Serif"/>
                <a:cs typeface="Microsoft Sans Serif"/>
              </a:rPr>
              <a:t>o</a:t>
            </a:r>
            <a:r>
              <a:rPr sz="2200" spc="5" dirty="0">
                <a:solidFill>
                  <a:srgbClr val="4B4B4B"/>
                </a:solidFill>
                <a:latin typeface="Microsoft Sans Serif"/>
                <a:cs typeface="Microsoft Sans Serif"/>
              </a:rPr>
              <a:t>r</a:t>
            </a:r>
            <a:r>
              <a:rPr sz="2200" spc="0" dirty="0">
                <a:solidFill>
                  <a:srgbClr val="4B4B4B"/>
                </a:solidFill>
                <a:latin typeface="Microsoft Sans Serif"/>
                <a:cs typeface="Microsoft Sans Serif"/>
              </a:rPr>
              <a:t> </a:t>
            </a:r>
            <a:r>
              <a:rPr sz="2200" spc="-15" dirty="0">
                <a:solidFill>
                  <a:srgbClr val="4B4B4B"/>
                </a:solidFill>
                <a:latin typeface="Microsoft Sans Serif"/>
                <a:cs typeface="Microsoft Sans Serif"/>
              </a:rPr>
              <a:t>T</a:t>
            </a:r>
            <a:r>
              <a:rPr sz="2200" spc="-25" dirty="0">
                <a:solidFill>
                  <a:srgbClr val="4B4B4B"/>
                </a:solidFill>
                <a:latin typeface="Microsoft Sans Serif"/>
                <a:cs typeface="Microsoft Sans Serif"/>
              </a:rPr>
              <a:t>h</a:t>
            </a:r>
            <a:r>
              <a:rPr sz="2200" spc="-5" dirty="0">
                <a:solidFill>
                  <a:srgbClr val="4B4B4B"/>
                </a:solidFill>
                <a:latin typeface="Microsoft Sans Serif"/>
                <a:cs typeface="Microsoft Sans Serif"/>
              </a:rPr>
              <a:t>e</a:t>
            </a:r>
            <a:r>
              <a:rPr sz="2200" spc="0" dirty="0">
                <a:solidFill>
                  <a:srgbClr val="4B4B4B"/>
                </a:solidFill>
                <a:latin typeface="Microsoft Sans Serif"/>
                <a:cs typeface="Microsoft Sans Serif"/>
              </a:rPr>
              <a:t> </a:t>
            </a:r>
            <a:r>
              <a:rPr sz="2200" spc="-10" dirty="0">
                <a:solidFill>
                  <a:srgbClr val="4B4B4B"/>
                </a:solidFill>
                <a:latin typeface="Microsoft Sans Serif"/>
                <a:cs typeface="Microsoft Sans Serif"/>
              </a:rPr>
              <a:t>R</a:t>
            </a:r>
            <a:r>
              <a:rPr sz="2200" spc="-5" dirty="0">
                <a:solidFill>
                  <a:srgbClr val="4B4B4B"/>
                </a:solidFill>
                <a:latin typeface="Microsoft Sans Serif"/>
                <a:cs typeface="Microsoft Sans Serif"/>
              </a:rPr>
              <a:t>ecord</a:t>
            </a:r>
            <a:r>
              <a:rPr sz="2200" spc="0" dirty="0">
                <a:solidFill>
                  <a:srgbClr val="4B4B4B"/>
                </a:solidFill>
                <a:latin typeface="Microsoft Sans Serif"/>
                <a:cs typeface="Microsoft Sans Serif"/>
              </a:rPr>
              <a:t> </a:t>
            </a:r>
            <a:r>
              <a:rPr sz="2200" dirty="0">
                <a:solidFill>
                  <a:srgbClr val="4B4B4B"/>
                </a:solidFill>
                <a:latin typeface="Microsoft Sans Serif"/>
                <a:cs typeface="Microsoft Sans Serif"/>
              </a:rPr>
              <a:t>M</a:t>
            </a:r>
            <a:r>
              <a:rPr sz="2200" spc="-5" dirty="0">
                <a:solidFill>
                  <a:srgbClr val="4B4B4B"/>
                </a:solidFill>
                <a:latin typeface="Microsoft Sans Serif"/>
                <a:cs typeface="Microsoft Sans Serif"/>
              </a:rPr>
              <a:t>ag</a:t>
            </a:r>
            <a:r>
              <a:rPr sz="2200" spc="-10" dirty="0">
                <a:solidFill>
                  <a:srgbClr val="4B4B4B"/>
                </a:solidFill>
                <a:latin typeface="Microsoft Sans Serif"/>
                <a:cs typeface="Microsoft Sans Serif"/>
              </a:rPr>
              <a:t>a</a:t>
            </a:r>
            <a:r>
              <a:rPr sz="2200" dirty="0">
                <a:solidFill>
                  <a:srgbClr val="4B4B4B"/>
                </a:solidFill>
                <a:latin typeface="Microsoft Sans Serif"/>
                <a:cs typeface="Microsoft Sans Serif"/>
              </a:rPr>
              <a:t>z</a:t>
            </a:r>
            <a:r>
              <a:rPr sz="2200" spc="-25" dirty="0">
                <a:solidFill>
                  <a:srgbClr val="4B4B4B"/>
                </a:solidFill>
                <a:latin typeface="Microsoft Sans Serif"/>
                <a:cs typeface="Microsoft Sans Serif"/>
              </a:rPr>
              <a:t>i</a:t>
            </a:r>
            <a:r>
              <a:rPr sz="2200" spc="15" dirty="0">
                <a:solidFill>
                  <a:srgbClr val="4B4B4B"/>
                </a:solidFill>
                <a:latin typeface="Microsoft Sans Serif"/>
                <a:cs typeface="Microsoft Sans Serif"/>
              </a:rPr>
              <a:t>n</a:t>
            </a:r>
            <a:r>
              <a:rPr sz="2200" spc="-15" dirty="0">
                <a:solidFill>
                  <a:srgbClr val="4B4B4B"/>
                </a:solidFill>
                <a:latin typeface="Microsoft Sans Serif"/>
                <a:cs typeface="Microsoft Sans Serif"/>
              </a:rPr>
              <a:t>e </a:t>
            </a:r>
            <a:r>
              <a:rPr sz="2200" u="heavy" spc="5" dirty="0">
                <a:solidFill>
                  <a:srgbClr val="CCCCFF"/>
                </a:solidFill>
                <a:latin typeface="Microsoft Sans Serif"/>
                <a:cs typeface="Microsoft Sans Serif"/>
                <a:hlinkClick r:id="rId8"/>
              </a:rPr>
              <a:t>w</a:t>
            </a:r>
            <a:r>
              <a:rPr sz="2200" u="heavy" spc="-10" dirty="0">
                <a:solidFill>
                  <a:srgbClr val="CCCCFF"/>
                </a:solidFill>
                <a:latin typeface="Microsoft Sans Serif"/>
                <a:cs typeface="Microsoft Sans Serif"/>
                <a:hlinkClick r:id="rId8"/>
              </a:rPr>
              <a:t>ww</a:t>
            </a:r>
            <a:r>
              <a:rPr sz="2200" u="heavy" spc="-5" dirty="0">
                <a:solidFill>
                  <a:srgbClr val="CCCCFF"/>
                </a:solidFill>
                <a:latin typeface="Microsoft Sans Serif"/>
                <a:cs typeface="Microsoft Sans Serif"/>
                <a:hlinkClick r:id="rId8"/>
              </a:rPr>
              <a:t>.f</a:t>
            </a:r>
            <a:r>
              <a:rPr sz="2200" u="heavy" spc="-15" dirty="0">
                <a:solidFill>
                  <a:srgbClr val="CCCCFF"/>
                </a:solidFill>
                <a:latin typeface="Microsoft Sans Serif"/>
                <a:cs typeface="Microsoft Sans Serif"/>
                <a:hlinkClick r:id="rId8"/>
              </a:rPr>
              <a:t>or</a:t>
            </a:r>
            <a:r>
              <a:rPr sz="2200" u="heavy" dirty="0">
                <a:solidFill>
                  <a:srgbClr val="CCCCFF"/>
                </a:solidFill>
                <a:latin typeface="Microsoft Sans Serif"/>
                <a:cs typeface="Microsoft Sans Serif"/>
                <a:hlinkClick r:id="rId8"/>
              </a:rPr>
              <a:t>t</a:t>
            </a:r>
            <a:r>
              <a:rPr sz="2200" u="heavy" spc="-5" dirty="0">
                <a:solidFill>
                  <a:srgbClr val="CCCCFF"/>
                </a:solidFill>
                <a:latin typeface="Microsoft Sans Serif"/>
                <a:cs typeface="Microsoft Sans Serif"/>
                <a:hlinkClick r:id="rId8"/>
              </a:rPr>
              <a:t>herecordmag</a:t>
            </a:r>
            <a:r>
              <a:rPr sz="2200" u="heavy" spc="5" dirty="0">
                <a:solidFill>
                  <a:srgbClr val="CCCCFF"/>
                </a:solidFill>
                <a:latin typeface="Microsoft Sans Serif"/>
                <a:cs typeface="Microsoft Sans Serif"/>
                <a:hlinkClick r:id="rId8"/>
              </a:rPr>
              <a:t>.</a:t>
            </a:r>
            <a:r>
              <a:rPr sz="2200" u="heavy" dirty="0">
                <a:solidFill>
                  <a:srgbClr val="CCCCFF"/>
                </a:solidFill>
                <a:latin typeface="Microsoft Sans Serif"/>
                <a:cs typeface="Microsoft Sans Serif"/>
                <a:hlinkClick r:id="rId8"/>
              </a:rPr>
              <a:t>com</a:t>
            </a:r>
            <a:r>
              <a:rPr sz="2200" spc="-10" dirty="0">
                <a:latin typeface="Microsoft Sans Serif"/>
                <a:cs typeface="Microsoft Sans Serif"/>
              </a:rPr>
              <a:t> </a:t>
            </a:r>
            <a:endParaRPr sz="2200" dirty="0">
              <a:latin typeface="Microsoft Sans Serif"/>
              <a:cs typeface="Microsoft Sans Serif"/>
            </a:endParaRPr>
          </a:p>
          <a:p>
            <a:pPr marL="355600" marR="5080" indent="-342900">
              <a:lnSpc>
                <a:spcPct val="99600"/>
              </a:lnSpc>
              <a:spcBef>
                <a:spcPts val="550"/>
              </a:spcBef>
              <a:buClr>
                <a:srgbClr val="4B4B4B"/>
              </a:buClr>
              <a:buFont typeface="Wingdings"/>
              <a:buChar char=""/>
              <a:tabLst>
                <a:tab pos="355600" algn="l"/>
              </a:tabLst>
            </a:pPr>
            <a:r>
              <a:rPr sz="2200" spc="-25" dirty="0">
                <a:solidFill>
                  <a:srgbClr val="4B4B4B"/>
                </a:solidFill>
                <a:latin typeface="Microsoft Sans Serif"/>
                <a:cs typeface="Microsoft Sans Serif"/>
              </a:rPr>
              <a:t>B</a:t>
            </a:r>
            <a:r>
              <a:rPr sz="2200" spc="-5" dirty="0">
                <a:solidFill>
                  <a:srgbClr val="4B4B4B"/>
                </a:solidFill>
                <a:latin typeface="Microsoft Sans Serif"/>
                <a:cs typeface="Microsoft Sans Serif"/>
              </a:rPr>
              <a:t>ureau</a:t>
            </a:r>
            <a:r>
              <a:rPr sz="2200" spc="-10" dirty="0">
                <a:solidFill>
                  <a:srgbClr val="4B4B4B"/>
                </a:solidFill>
                <a:latin typeface="Microsoft Sans Serif"/>
                <a:cs typeface="Microsoft Sans Serif"/>
              </a:rPr>
              <a:t> </a:t>
            </a:r>
            <a:r>
              <a:rPr sz="2200" spc="-5" dirty="0">
                <a:solidFill>
                  <a:srgbClr val="4B4B4B"/>
                </a:solidFill>
                <a:latin typeface="Microsoft Sans Serif"/>
                <a:cs typeface="Microsoft Sans Serif"/>
              </a:rPr>
              <a:t>of La</a:t>
            </a:r>
            <a:r>
              <a:rPr sz="2200" spc="-10" dirty="0">
                <a:solidFill>
                  <a:srgbClr val="4B4B4B"/>
                </a:solidFill>
                <a:latin typeface="Microsoft Sans Serif"/>
                <a:cs typeface="Microsoft Sans Serif"/>
              </a:rPr>
              <a:t>b</a:t>
            </a:r>
            <a:r>
              <a:rPr sz="2200" spc="-5" dirty="0">
                <a:solidFill>
                  <a:srgbClr val="4B4B4B"/>
                </a:solidFill>
                <a:latin typeface="Microsoft Sans Serif"/>
                <a:cs typeface="Microsoft Sans Serif"/>
              </a:rPr>
              <a:t>o</a:t>
            </a:r>
            <a:r>
              <a:rPr sz="2200" spc="5" dirty="0">
                <a:solidFill>
                  <a:srgbClr val="4B4B4B"/>
                </a:solidFill>
                <a:latin typeface="Microsoft Sans Serif"/>
                <a:cs typeface="Microsoft Sans Serif"/>
              </a:rPr>
              <a:t>r</a:t>
            </a:r>
            <a:r>
              <a:rPr sz="2200" spc="0" dirty="0">
                <a:solidFill>
                  <a:srgbClr val="4B4B4B"/>
                </a:solidFill>
                <a:latin typeface="Microsoft Sans Serif"/>
                <a:cs typeface="Microsoft Sans Serif"/>
              </a:rPr>
              <a:t> </a:t>
            </a:r>
            <a:r>
              <a:rPr sz="2200" spc="-25" dirty="0">
                <a:solidFill>
                  <a:srgbClr val="4B4B4B"/>
                </a:solidFill>
                <a:latin typeface="Microsoft Sans Serif"/>
                <a:cs typeface="Microsoft Sans Serif"/>
              </a:rPr>
              <a:t>S</a:t>
            </a:r>
            <a:r>
              <a:rPr sz="2200" spc="-5" dirty="0">
                <a:solidFill>
                  <a:srgbClr val="4B4B4B"/>
                </a:solidFill>
                <a:latin typeface="Microsoft Sans Serif"/>
                <a:cs typeface="Microsoft Sans Serif"/>
              </a:rPr>
              <a:t>tat</a:t>
            </a:r>
            <a:r>
              <a:rPr sz="2200" spc="-15" dirty="0">
                <a:solidFill>
                  <a:srgbClr val="4B4B4B"/>
                </a:solidFill>
                <a:latin typeface="Microsoft Sans Serif"/>
                <a:cs typeface="Microsoft Sans Serif"/>
              </a:rPr>
              <a:t>is</a:t>
            </a:r>
            <a:r>
              <a:rPr sz="2200" spc="-5" dirty="0">
                <a:solidFill>
                  <a:srgbClr val="4B4B4B"/>
                </a:solidFill>
                <a:latin typeface="Microsoft Sans Serif"/>
                <a:cs typeface="Microsoft Sans Serif"/>
              </a:rPr>
              <a:t>t</a:t>
            </a:r>
            <a:r>
              <a:rPr sz="2200" spc="-25" dirty="0">
                <a:solidFill>
                  <a:srgbClr val="4B4B4B"/>
                </a:solidFill>
                <a:latin typeface="Microsoft Sans Serif"/>
                <a:cs typeface="Microsoft Sans Serif"/>
              </a:rPr>
              <a:t>i</a:t>
            </a:r>
            <a:r>
              <a:rPr sz="2200" dirty="0">
                <a:solidFill>
                  <a:srgbClr val="4B4B4B"/>
                </a:solidFill>
                <a:latin typeface="Microsoft Sans Serif"/>
                <a:cs typeface="Microsoft Sans Serif"/>
              </a:rPr>
              <a:t>c</a:t>
            </a:r>
            <a:r>
              <a:rPr sz="2200" spc="15" dirty="0">
                <a:solidFill>
                  <a:srgbClr val="4B4B4B"/>
                </a:solidFill>
                <a:latin typeface="Microsoft Sans Serif"/>
                <a:cs typeface="Microsoft Sans Serif"/>
              </a:rPr>
              <a:t>s</a:t>
            </a:r>
            <a:endParaRPr lang="en-US" sz="2200" spc="15" dirty="0">
              <a:solidFill>
                <a:srgbClr val="4B4B4B"/>
              </a:solidFill>
              <a:latin typeface="Microsoft Sans Serif"/>
              <a:cs typeface="Microsoft Sans Serif"/>
            </a:endParaRPr>
          </a:p>
          <a:p>
            <a:pPr marL="12700" marR="5080">
              <a:lnSpc>
                <a:spcPct val="99600"/>
              </a:lnSpc>
              <a:spcBef>
                <a:spcPts val="550"/>
              </a:spcBef>
              <a:buClr>
                <a:srgbClr val="4B4B4B"/>
              </a:buClr>
              <a:tabLst>
                <a:tab pos="355600" algn="l"/>
              </a:tabLst>
            </a:pPr>
            <a:r>
              <a:rPr lang="en-US" sz="2400" dirty="0"/>
              <a:t>     </a:t>
            </a:r>
            <a:r>
              <a:rPr lang="en-US" sz="2400" dirty="0">
                <a:hlinkClick r:id="rId9"/>
              </a:rPr>
              <a:t>https://www.bls.gov/ooh/healthcare/medical-records-and-</a:t>
            </a:r>
            <a:r>
              <a:rPr lang="en-US" sz="2400" dirty="0"/>
              <a:t>	</a:t>
            </a:r>
            <a:r>
              <a:rPr lang="en-US" sz="2400" dirty="0">
                <a:hlinkClick r:id="rId9"/>
              </a:rPr>
              <a:t>health-information-technicians.htm</a:t>
            </a:r>
            <a:endParaRPr sz="2200" dirty="0">
              <a:latin typeface="Microsoft Sans Serif"/>
              <a:cs typeface="Microsoft Sans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2273935" y="1079806"/>
            <a:ext cx="7053580" cy="430887"/>
          </a:xfrm>
          <a:prstGeom prst="rect">
            <a:avLst/>
          </a:prstGeom>
        </p:spPr>
        <p:txBody>
          <a:bodyPr vert="horz" wrap="square" lIns="0" tIns="0" rIns="0" bIns="0" rtlCol="0">
            <a:spAutoFit/>
          </a:bodyPr>
          <a:lstStyle/>
          <a:p>
            <a:pPr marL="12700">
              <a:lnSpc>
                <a:spcPct val="100000"/>
              </a:lnSpc>
            </a:pPr>
            <a:r>
              <a:rPr sz="2800" b="1" spc="-5" dirty="0">
                <a:solidFill>
                  <a:srgbClr val="FFFFFF"/>
                </a:solidFill>
                <a:latin typeface="Microsoft Sans Serif"/>
                <a:cs typeface="Microsoft Sans Serif"/>
              </a:rPr>
              <a:t>He</a:t>
            </a:r>
            <a:r>
              <a:rPr sz="2800" b="1" spc="20" dirty="0">
                <a:solidFill>
                  <a:srgbClr val="FFFFFF"/>
                </a:solidFill>
                <a:latin typeface="Microsoft Sans Serif"/>
                <a:cs typeface="Microsoft Sans Serif"/>
              </a:rPr>
              <a:t>a</a:t>
            </a:r>
            <a:r>
              <a:rPr sz="2800" b="1" spc="-20" dirty="0">
                <a:solidFill>
                  <a:srgbClr val="FFFFFF"/>
                </a:solidFill>
                <a:latin typeface="Microsoft Sans Serif"/>
                <a:cs typeface="Microsoft Sans Serif"/>
              </a:rPr>
              <a:t>l</a:t>
            </a:r>
            <a:r>
              <a:rPr sz="2800" b="1" spc="-5" dirty="0">
                <a:solidFill>
                  <a:srgbClr val="FFFFFF"/>
                </a:solidFill>
                <a:latin typeface="Microsoft Sans Serif"/>
                <a:cs typeface="Microsoft Sans Serif"/>
              </a:rPr>
              <a:t>t</a:t>
            </a:r>
            <a:r>
              <a:rPr sz="2800" b="1" dirty="0">
                <a:solidFill>
                  <a:srgbClr val="FFFFFF"/>
                </a:solidFill>
                <a:latin typeface="Microsoft Sans Serif"/>
                <a:cs typeface="Microsoft Sans Serif"/>
              </a:rPr>
              <a:t>h</a:t>
            </a:r>
            <a:r>
              <a:rPr sz="2800" b="1" spc="-15" dirty="0">
                <a:solidFill>
                  <a:srgbClr val="FFFFFF"/>
                </a:solidFill>
                <a:latin typeface="Microsoft Sans Serif"/>
                <a:cs typeface="Microsoft Sans Serif"/>
              </a:rPr>
              <a:t> Info</a:t>
            </a:r>
            <a:r>
              <a:rPr sz="2800" b="1" dirty="0">
                <a:solidFill>
                  <a:srgbClr val="FFFFFF"/>
                </a:solidFill>
                <a:latin typeface="Microsoft Sans Serif"/>
                <a:cs typeface="Microsoft Sans Serif"/>
              </a:rPr>
              <a:t>r</a:t>
            </a:r>
            <a:r>
              <a:rPr sz="2800" b="1" spc="10" dirty="0">
                <a:solidFill>
                  <a:srgbClr val="FFFFFF"/>
                </a:solidFill>
                <a:latin typeface="Microsoft Sans Serif"/>
                <a:cs typeface="Microsoft Sans Serif"/>
              </a:rPr>
              <a:t>m</a:t>
            </a:r>
            <a:r>
              <a:rPr sz="2800" b="1" spc="-25" dirty="0">
                <a:solidFill>
                  <a:srgbClr val="FFFFFF"/>
                </a:solidFill>
                <a:latin typeface="Microsoft Sans Serif"/>
                <a:cs typeface="Microsoft Sans Serif"/>
              </a:rPr>
              <a:t>a</a:t>
            </a:r>
            <a:r>
              <a:rPr sz="2800" b="1" spc="5" dirty="0">
                <a:solidFill>
                  <a:srgbClr val="FFFFFF"/>
                </a:solidFill>
                <a:latin typeface="Microsoft Sans Serif"/>
                <a:cs typeface="Microsoft Sans Serif"/>
              </a:rPr>
              <a:t>t</a:t>
            </a:r>
            <a:r>
              <a:rPr sz="2800" b="1" dirty="0">
                <a:solidFill>
                  <a:srgbClr val="FFFFFF"/>
                </a:solidFill>
                <a:latin typeface="Microsoft Sans Serif"/>
                <a:cs typeface="Microsoft Sans Serif"/>
              </a:rPr>
              <a:t>i</a:t>
            </a:r>
            <a:r>
              <a:rPr sz="2800" b="1" spc="15" dirty="0">
                <a:solidFill>
                  <a:srgbClr val="FFFFFF"/>
                </a:solidFill>
                <a:latin typeface="Microsoft Sans Serif"/>
                <a:cs typeface="Microsoft Sans Serif"/>
              </a:rPr>
              <a:t>o</a:t>
            </a:r>
            <a:r>
              <a:rPr sz="2800" b="1" dirty="0">
                <a:solidFill>
                  <a:srgbClr val="FFFFFF"/>
                </a:solidFill>
                <a:latin typeface="Microsoft Sans Serif"/>
                <a:cs typeface="Microsoft Sans Serif"/>
              </a:rPr>
              <a:t>n</a:t>
            </a:r>
            <a:r>
              <a:rPr sz="2800" b="1" spc="-35" dirty="0">
                <a:solidFill>
                  <a:srgbClr val="FFFFFF"/>
                </a:solidFill>
                <a:latin typeface="Microsoft Sans Serif"/>
                <a:cs typeface="Microsoft Sans Serif"/>
              </a:rPr>
              <a:t> </a:t>
            </a:r>
            <a:r>
              <a:rPr sz="2800" b="1" dirty="0">
                <a:solidFill>
                  <a:srgbClr val="FFFFFF"/>
                </a:solidFill>
                <a:latin typeface="Microsoft Sans Serif"/>
                <a:cs typeface="Microsoft Sans Serif"/>
              </a:rPr>
              <a:t>M</a:t>
            </a:r>
            <a:r>
              <a:rPr sz="2800" b="1" spc="5" dirty="0">
                <a:solidFill>
                  <a:srgbClr val="FFFFFF"/>
                </a:solidFill>
                <a:latin typeface="Microsoft Sans Serif"/>
                <a:cs typeface="Microsoft Sans Serif"/>
              </a:rPr>
              <a:t>a</a:t>
            </a:r>
            <a:r>
              <a:rPr sz="2800" b="1" dirty="0">
                <a:solidFill>
                  <a:srgbClr val="FFFFFF"/>
                </a:solidFill>
                <a:latin typeface="Microsoft Sans Serif"/>
                <a:cs typeface="Microsoft Sans Serif"/>
              </a:rPr>
              <a:t>na</a:t>
            </a:r>
            <a:r>
              <a:rPr sz="2800" b="1" spc="5" dirty="0">
                <a:solidFill>
                  <a:srgbClr val="FFFFFF"/>
                </a:solidFill>
                <a:latin typeface="Microsoft Sans Serif"/>
                <a:cs typeface="Microsoft Sans Serif"/>
              </a:rPr>
              <a:t>g</a:t>
            </a:r>
            <a:r>
              <a:rPr sz="2800" b="1" dirty="0">
                <a:solidFill>
                  <a:srgbClr val="FFFFFF"/>
                </a:solidFill>
                <a:latin typeface="Microsoft Sans Serif"/>
                <a:cs typeface="Microsoft Sans Serif"/>
              </a:rPr>
              <a:t>e</a:t>
            </a:r>
            <a:r>
              <a:rPr sz="2800" b="1" spc="5" dirty="0">
                <a:solidFill>
                  <a:srgbClr val="FFFFFF"/>
                </a:solidFill>
                <a:latin typeface="Microsoft Sans Serif"/>
                <a:cs typeface="Microsoft Sans Serif"/>
              </a:rPr>
              <a:t>m</a:t>
            </a:r>
            <a:r>
              <a:rPr sz="2800" b="1" dirty="0">
                <a:solidFill>
                  <a:srgbClr val="FFFFFF"/>
                </a:solidFill>
                <a:latin typeface="Microsoft Sans Serif"/>
                <a:cs typeface="Microsoft Sans Serif"/>
              </a:rPr>
              <a:t>en</a:t>
            </a:r>
            <a:r>
              <a:rPr sz="2800" b="1" spc="25" dirty="0">
                <a:solidFill>
                  <a:srgbClr val="FFFFFF"/>
                </a:solidFill>
                <a:latin typeface="Microsoft Sans Serif"/>
                <a:cs typeface="Microsoft Sans Serif"/>
              </a:rPr>
              <a:t>t</a:t>
            </a:r>
            <a:r>
              <a:rPr sz="2800" b="1" dirty="0">
                <a:solidFill>
                  <a:srgbClr val="FFFFFF"/>
                </a:solidFill>
                <a:latin typeface="Microsoft Sans Serif"/>
                <a:cs typeface="Microsoft Sans Serif"/>
              </a:rPr>
              <a:t>…t</a:t>
            </a:r>
            <a:r>
              <a:rPr sz="2800" b="1" spc="15" dirty="0">
                <a:solidFill>
                  <a:srgbClr val="FFFFFF"/>
                </a:solidFill>
                <a:latin typeface="Microsoft Sans Serif"/>
                <a:cs typeface="Microsoft Sans Serif"/>
              </a:rPr>
              <a:t>h</a:t>
            </a:r>
            <a:r>
              <a:rPr sz="2800" b="1" dirty="0">
                <a:solidFill>
                  <a:srgbClr val="FFFFFF"/>
                </a:solidFill>
                <a:latin typeface="Microsoft Sans Serif"/>
                <a:cs typeface="Microsoft Sans Serif"/>
              </a:rPr>
              <a:t>e</a:t>
            </a:r>
            <a:r>
              <a:rPr sz="2800" b="1" spc="-15" dirty="0">
                <a:solidFill>
                  <a:srgbClr val="FFFFFF"/>
                </a:solidFill>
                <a:latin typeface="Microsoft Sans Serif"/>
                <a:cs typeface="Microsoft Sans Serif"/>
              </a:rPr>
              <a:t> </a:t>
            </a:r>
            <a:r>
              <a:rPr lang="en-US" sz="2800" b="1" spc="-15" dirty="0">
                <a:solidFill>
                  <a:srgbClr val="FFFFFF"/>
                </a:solidFill>
                <a:latin typeface="Microsoft Sans Serif"/>
                <a:cs typeface="Microsoft Sans Serif"/>
              </a:rPr>
              <a:t>B</a:t>
            </a:r>
            <a:r>
              <a:rPr sz="2800" b="1" dirty="0">
                <a:solidFill>
                  <a:srgbClr val="FFFFFF"/>
                </a:solidFill>
                <a:latin typeface="Microsoft Sans Serif"/>
                <a:cs typeface="Microsoft Sans Serif"/>
              </a:rPr>
              <a:t>a</a:t>
            </a:r>
            <a:r>
              <a:rPr sz="2800" b="1" spc="10" dirty="0">
                <a:solidFill>
                  <a:srgbClr val="FFFFFF"/>
                </a:solidFill>
                <a:latin typeface="Microsoft Sans Serif"/>
                <a:cs typeface="Microsoft Sans Serif"/>
              </a:rPr>
              <a:t>s</a:t>
            </a:r>
            <a:r>
              <a:rPr sz="2800" b="1" dirty="0">
                <a:solidFill>
                  <a:srgbClr val="FFFFFF"/>
                </a:solidFill>
                <a:latin typeface="Microsoft Sans Serif"/>
                <a:cs typeface="Microsoft Sans Serif"/>
              </a:rPr>
              <a:t>ic</a:t>
            </a:r>
            <a:r>
              <a:rPr sz="2800" b="1" spc="25" dirty="0">
                <a:solidFill>
                  <a:srgbClr val="FFFFFF"/>
                </a:solidFill>
                <a:latin typeface="Microsoft Sans Serif"/>
                <a:cs typeface="Microsoft Sans Serif"/>
              </a:rPr>
              <a:t>s</a:t>
            </a:r>
            <a:r>
              <a:rPr sz="2800" b="1" spc="-10" dirty="0">
                <a:latin typeface="Microsoft Sans Serif"/>
                <a:cs typeface="Microsoft Sans Serif"/>
              </a:rPr>
              <a:t> </a:t>
            </a:r>
            <a:endParaRPr sz="2800" b="1" dirty="0">
              <a:latin typeface="Microsoft Sans Serif"/>
              <a:cs typeface="Microsoft Sans Serif"/>
            </a:endParaRPr>
          </a:p>
        </p:txBody>
      </p:sp>
      <p:sp>
        <p:nvSpPr>
          <p:cNvPr id="4" name="object 4"/>
          <p:cNvSpPr txBox="1"/>
          <p:nvPr/>
        </p:nvSpPr>
        <p:spPr>
          <a:xfrm>
            <a:off x="731837" y="2105889"/>
            <a:ext cx="8572500" cy="5386090"/>
          </a:xfrm>
          <a:prstGeom prst="rect">
            <a:avLst/>
          </a:prstGeom>
        </p:spPr>
        <p:txBody>
          <a:bodyPr vert="horz" wrap="square" lIns="0" tIns="0" rIns="0" bIns="0" rtlCol="0">
            <a:spAutoFit/>
          </a:bodyPr>
          <a:lstStyle/>
          <a:p>
            <a:pPr marL="365760" marR="50800" indent="-342900">
              <a:lnSpc>
                <a:spcPct val="100000"/>
              </a:lnSpc>
              <a:buFont typeface="Wingdings"/>
              <a:buChar char=""/>
              <a:tabLst>
                <a:tab pos="360680" algn="l"/>
              </a:tabLst>
            </a:pPr>
            <a:r>
              <a:rPr sz="1600"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 Inf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dirty="0">
                <a:latin typeface="Microsoft Sans Serif"/>
                <a:cs typeface="Microsoft Sans Serif"/>
              </a:rPr>
              <a:t>n</a:t>
            </a:r>
            <a:r>
              <a:rPr sz="1600" spc="5" dirty="0">
                <a:latin typeface="Microsoft Sans Serif"/>
                <a:cs typeface="Microsoft Sans Serif"/>
              </a:rPr>
              <a:t> </a:t>
            </a:r>
            <a:r>
              <a:rPr sz="1600" dirty="0">
                <a:latin typeface="Microsoft Sans Serif"/>
                <a:cs typeface="Microsoft Sans Serif"/>
              </a:rPr>
              <a:t>M</a:t>
            </a:r>
            <a:r>
              <a:rPr sz="1600" spc="5" dirty="0">
                <a:latin typeface="Microsoft Sans Serif"/>
                <a:cs typeface="Microsoft Sans Serif"/>
              </a:rPr>
              <a:t>a</a:t>
            </a:r>
            <a:r>
              <a:rPr sz="1600" spc="-10" dirty="0">
                <a:latin typeface="Microsoft Sans Serif"/>
                <a:cs typeface="Microsoft Sans Serif"/>
              </a:rPr>
              <a:t>n</a:t>
            </a:r>
            <a:r>
              <a:rPr sz="1600" spc="5" dirty="0">
                <a:latin typeface="Microsoft Sans Serif"/>
                <a:cs typeface="Microsoft Sans Serif"/>
              </a:rPr>
              <a:t>a</a:t>
            </a:r>
            <a:r>
              <a:rPr sz="1600" spc="-10" dirty="0">
                <a:latin typeface="Microsoft Sans Serif"/>
                <a:cs typeface="Microsoft Sans Serif"/>
              </a:rPr>
              <a:t>g</a:t>
            </a:r>
            <a:r>
              <a:rPr sz="1600" spc="5" dirty="0">
                <a:latin typeface="Microsoft Sans Serif"/>
                <a:cs typeface="Microsoft Sans Serif"/>
              </a:rPr>
              <a:t>e</a:t>
            </a:r>
            <a:r>
              <a:rPr sz="1600" dirty="0">
                <a:latin typeface="Microsoft Sans Serif"/>
                <a:cs typeface="Microsoft Sans Serif"/>
              </a:rPr>
              <a:t>m</a:t>
            </a:r>
            <a:r>
              <a:rPr sz="1600" spc="-10" dirty="0">
                <a:latin typeface="Microsoft Sans Serif"/>
                <a:cs typeface="Microsoft Sans Serif"/>
              </a:rPr>
              <a:t>en</a:t>
            </a:r>
            <a:r>
              <a:rPr sz="1600" spc="-5" dirty="0">
                <a:latin typeface="Microsoft Sans Serif"/>
                <a:cs typeface="Microsoft Sans Serif"/>
              </a:rPr>
              <a:t>t</a:t>
            </a:r>
            <a:r>
              <a:rPr sz="1600" spc="5" dirty="0">
                <a:latin typeface="Microsoft Sans Serif"/>
                <a:cs typeface="Microsoft Sans Serif"/>
              </a:rPr>
              <a:t> (</a:t>
            </a:r>
            <a:r>
              <a:rPr sz="1600" dirty="0">
                <a:latin typeface="Microsoft Sans Serif"/>
                <a:cs typeface="Microsoft Sans Serif"/>
              </a:rPr>
              <a:t>H</a:t>
            </a:r>
            <a:r>
              <a:rPr sz="1600" spc="-10" dirty="0">
                <a:latin typeface="Microsoft Sans Serif"/>
                <a:cs typeface="Microsoft Sans Serif"/>
              </a:rPr>
              <a:t>IM</a:t>
            </a:r>
            <a:r>
              <a:rPr sz="1600" dirty="0">
                <a:latin typeface="Microsoft Sans Serif"/>
                <a:cs typeface="Microsoft Sans Serif"/>
              </a:rPr>
              <a:t>)</a:t>
            </a:r>
            <a:r>
              <a:rPr sz="1600" spc="0" dirty="0">
                <a:latin typeface="Microsoft Sans Serif"/>
                <a:cs typeface="Microsoft Sans Serif"/>
              </a:rPr>
              <a:t> </a:t>
            </a:r>
            <a:r>
              <a:rPr sz="1600" spc="-25" dirty="0">
                <a:latin typeface="Microsoft Sans Serif"/>
                <a:cs typeface="Microsoft Sans Serif"/>
              </a:rPr>
              <a:t>i</a:t>
            </a:r>
            <a:r>
              <a:rPr sz="1600" dirty="0">
                <a:latin typeface="Microsoft Sans Serif"/>
                <a:cs typeface="Microsoft Sans Serif"/>
              </a:rPr>
              <a:t>s</a:t>
            </a:r>
            <a:r>
              <a:rPr sz="1600" spc="-30"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he</a:t>
            </a:r>
            <a:r>
              <a:rPr sz="1600" spc="5" dirty="0">
                <a:latin typeface="Microsoft Sans Serif"/>
                <a:cs typeface="Microsoft Sans Serif"/>
              </a:rPr>
              <a:t> </a:t>
            </a:r>
            <a:r>
              <a:rPr sz="1600" spc="-10" dirty="0">
                <a:latin typeface="Microsoft Sans Serif"/>
                <a:cs typeface="Microsoft Sans Serif"/>
              </a:rPr>
              <a:t>s</a:t>
            </a:r>
            <a:r>
              <a:rPr sz="1600" spc="0" dirty="0">
                <a:latin typeface="Microsoft Sans Serif"/>
                <a:cs typeface="Microsoft Sans Serif"/>
              </a:rPr>
              <a:t>t</a:t>
            </a:r>
            <a:r>
              <a:rPr sz="1600" spc="-10" dirty="0">
                <a:latin typeface="Microsoft Sans Serif"/>
                <a:cs typeface="Microsoft Sans Serif"/>
              </a:rPr>
              <a:t>udy</a:t>
            </a:r>
            <a:r>
              <a:rPr sz="1600" spc="0" dirty="0">
                <a:latin typeface="Microsoft Sans Serif"/>
                <a:cs typeface="Microsoft Sans Serif"/>
              </a:rPr>
              <a:t> </a:t>
            </a:r>
            <a:r>
              <a:rPr sz="1600" spc="-10" dirty="0">
                <a:latin typeface="Microsoft Sans Serif"/>
                <a:cs typeface="Microsoft Sans Serif"/>
              </a:rPr>
              <a:t>o</a:t>
            </a:r>
            <a:r>
              <a:rPr sz="1600" spc="-5" dirty="0">
                <a:latin typeface="Microsoft Sans Serif"/>
                <a:cs typeface="Microsoft Sans Serif"/>
              </a:rPr>
              <a:t>f</a:t>
            </a:r>
            <a:r>
              <a:rPr sz="1600" dirty="0">
                <a:latin typeface="Microsoft Sans Serif"/>
                <a:cs typeface="Microsoft Sans Serif"/>
              </a:rPr>
              <a:t> </a:t>
            </a:r>
            <a:r>
              <a:rPr sz="1600" spc="-10" dirty="0">
                <a:latin typeface="Microsoft Sans Serif"/>
                <a:cs typeface="Microsoft Sans Serif"/>
              </a:rPr>
              <a:t>p</a:t>
            </a:r>
            <a:r>
              <a:rPr sz="1600" spc="25" dirty="0">
                <a:latin typeface="Microsoft Sans Serif"/>
                <a:cs typeface="Microsoft Sans Serif"/>
              </a:rPr>
              <a:t>r</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c</a:t>
            </a:r>
            <a:r>
              <a:rPr sz="1600" spc="-25" dirty="0">
                <a:latin typeface="Microsoft Sans Serif"/>
                <a:cs typeface="Microsoft Sans Serif"/>
              </a:rPr>
              <a:t>i</a:t>
            </a:r>
            <a:r>
              <a:rPr sz="1600" spc="5" dirty="0">
                <a:latin typeface="Microsoft Sans Serif"/>
                <a:cs typeface="Microsoft Sans Serif"/>
              </a:rPr>
              <a:t>p</a:t>
            </a:r>
            <a:r>
              <a:rPr sz="1600" spc="-5" dirty="0">
                <a:latin typeface="Microsoft Sans Serif"/>
                <a:cs typeface="Microsoft Sans Serif"/>
              </a:rPr>
              <a:t>l</a:t>
            </a:r>
            <a:r>
              <a:rPr sz="1600" spc="-10" dirty="0">
                <a:latin typeface="Microsoft Sans Serif"/>
                <a:cs typeface="Microsoft Sans Serif"/>
              </a:rPr>
              <a:t>e</a:t>
            </a:r>
            <a:r>
              <a:rPr sz="1600" spc="10" dirty="0">
                <a:latin typeface="Microsoft Sans Serif"/>
                <a:cs typeface="Microsoft Sans Serif"/>
              </a:rPr>
              <a:t>s</a:t>
            </a:r>
            <a:r>
              <a:rPr sz="1600" spc="-10" dirty="0">
                <a:latin typeface="Microsoft Sans Serif"/>
                <a:cs typeface="Microsoft Sans Serif"/>
              </a:rPr>
              <a:t> a</a:t>
            </a:r>
            <a:r>
              <a:rPr sz="1600" spc="5" dirty="0">
                <a:latin typeface="Microsoft Sans Serif"/>
                <a:cs typeface="Microsoft Sans Serif"/>
              </a:rPr>
              <a:t>n</a:t>
            </a:r>
            <a:r>
              <a:rPr sz="1600" spc="-10" dirty="0">
                <a:latin typeface="Microsoft Sans Serif"/>
                <a:cs typeface="Microsoft Sans Serif"/>
              </a:rPr>
              <a:t>d</a:t>
            </a:r>
            <a:r>
              <a:rPr sz="1600" spc="-15" dirty="0">
                <a:latin typeface="Microsoft Sans Serif"/>
                <a:cs typeface="Microsoft Sans Serif"/>
              </a:rPr>
              <a:t> </a:t>
            </a:r>
            <a:r>
              <a:rPr sz="1600" spc="-10" dirty="0">
                <a:latin typeface="Microsoft Sans Serif"/>
                <a:cs typeface="Microsoft Sans Serif"/>
              </a:rPr>
              <a:t>p</a:t>
            </a:r>
            <a:r>
              <a:rPr sz="1600" spc="25" dirty="0">
                <a:latin typeface="Microsoft Sans Serif"/>
                <a:cs typeface="Microsoft Sans Serif"/>
              </a:rPr>
              <a:t>r</a:t>
            </a:r>
            <a:r>
              <a:rPr sz="1600" spc="-10" dirty="0">
                <a:latin typeface="Microsoft Sans Serif"/>
                <a:cs typeface="Microsoft Sans Serif"/>
              </a:rPr>
              <a:t>ac</a:t>
            </a:r>
            <a:r>
              <a:rPr sz="1600" spc="0" dirty="0">
                <a:latin typeface="Microsoft Sans Serif"/>
                <a:cs typeface="Microsoft Sans Serif"/>
              </a:rPr>
              <a:t>t</a:t>
            </a:r>
            <a:r>
              <a:rPr sz="1600" spc="-25" dirty="0">
                <a:latin typeface="Microsoft Sans Serif"/>
                <a:cs typeface="Microsoft Sans Serif"/>
              </a:rPr>
              <a:t>i</a:t>
            </a:r>
            <a:r>
              <a:rPr sz="1600" spc="15" dirty="0">
                <a:latin typeface="Microsoft Sans Serif"/>
                <a:cs typeface="Microsoft Sans Serif"/>
              </a:rPr>
              <a:t>c</a:t>
            </a:r>
            <a:r>
              <a:rPr sz="1600" spc="-10" dirty="0">
                <a:latin typeface="Microsoft Sans Serif"/>
                <a:cs typeface="Microsoft Sans Serif"/>
              </a:rPr>
              <a:t>e</a:t>
            </a:r>
            <a:r>
              <a:rPr sz="1600" spc="5" dirty="0">
                <a:latin typeface="Microsoft Sans Serif"/>
                <a:cs typeface="Microsoft Sans Serif"/>
              </a:rPr>
              <a:t>s</a:t>
            </a:r>
            <a:r>
              <a:rPr sz="1600" spc="-10" dirty="0">
                <a:latin typeface="Microsoft Sans Serif"/>
                <a:cs typeface="Microsoft Sans Serif"/>
              </a:rPr>
              <a:t> o</a:t>
            </a:r>
            <a:r>
              <a:rPr sz="1600" spc="-5" dirty="0">
                <a:latin typeface="Microsoft Sans Serif"/>
                <a:cs typeface="Microsoft Sans Serif"/>
              </a:rPr>
              <a:t>f</a:t>
            </a:r>
            <a:r>
              <a:rPr sz="1600" dirty="0">
                <a:latin typeface="Microsoft Sans Serif"/>
                <a:cs typeface="Microsoft Sans Serif"/>
              </a:rPr>
              <a:t> </a:t>
            </a:r>
            <a:r>
              <a:rPr sz="1600" spc="-10" dirty="0">
                <a:latin typeface="Microsoft Sans Serif"/>
                <a:cs typeface="Microsoft Sans Serif"/>
              </a:rPr>
              <a:t>a</a:t>
            </a:r>
            <a:r>
              <a:rPr sz="1600" dirty="0">
                <a:latin typeface="Microsoft Sans Serif"/>
                <a:cs typeface="Microsoft Sans Serif"/>
              </a:rPr>
              <a:t>c</a:t>
            </a:r>
            <a:r>
              <a:rPr sz="1600" spc="5" dirty="0">
                <a:latin typeface="Microsoft Sans Serif"/>
                <a:cs typeface="Microsoft Sans Serif"/>
              </a:rPr>
              <a:t>qu</a:t>
            </a:r>
            <a:r>
              <a:rPr sz="1600" spc="-25" dirty="0">
                <a:latin typeface="Microsoft Sans Serif"/>
                <a:cs typeface="Microsoft Sans Serif"/>
              </a:rPr>
              <a:t>i</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5" dirty="0">
                <a:latin typeface="Microsoft Sans Serif"/>
                <a:cs typeface="Microsoft Sans Serif"/>
              </a:rPr>
              <a:t>, </a:t>
            </a:r>
            <a:r>
              <a:rPr sz="1600" spc="-10" dirty="0">
                <a:latin typeface="Microsoft Sans Serif"/>
                <a:cs typeface="Microsoft Sans Serif"/>
              </a:rPr>
              <a:t>an</a:t>
            </a:r>
            <a:r>
              <a:rPr sz="1600" spc="5" dirty="0">
                <a:latin typeface="Microsoft Sans Serif"/>
                <a:cs typeface="Microsoft Sans Serif"/>
              </a:rPr>
              <a:t>a</a:t>
            </a:r>
            <a:r>
              <a:rPr sz="1600" spc="-5" dirty="0">
                <a:latin typeface="Microsoft Sans Serif"/>
                <a:cs typeface="Microsoft Sans Serif"/>
              </a:rPr>
              <a:t>l</a:t>
            </a:r>
            <a:r>
              <a:rPr sz="1600" dirty="0">
                <a:latin typeface="Microsoft Sans Serif"/>
                <a:cs typeface="Microsoft Sans Serif"/>
              </a:rPr>
              <a:t>y</a:t>
            </a:r>
            <a:r>
              <a:rPr sz="1600" spc="15" dirty="0">
                <a:latin typeface="Microsoft Sans Serif"/>
                <a:cs typeface="Microsoft Sans Serif"/>
              </a:rPr>
              <a:t>z</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5" dirty="0">
                <a:latin typeface="Microsoft Sans Serif"/>
                <a:cs typeface="Microsoft Sans Serif"/>
              </a:rPr>
              <a:t>,</a:t>
            </a:r>
            <a:r>
              <a:rPr sz="1600" spc="-3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0" dirty="0">
                <a:latin typeface="Microsoft Sans Serif"/>
                <a:cs typeface="Microsoft Sans Serif"/>
              </a:rPr>
              <a:t>t</a:t>
            </a:r>
            <a:r>
              <a:rPr sz="1600" spc="-10" dirty="0">
                <a:latin typeface="Microsoft Sans Serif"/>
                <a:cs typeface="Microsoft Sans Serif"/>
              </a:rPr>
              <a:t>ec</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ng</a:t>
            </a:r>
            <a:r>
              <a:rPr sz="1600" spc="-15" dirty="0">
                <a:latin typeface="Microsoft Sans Serif"/>
                <a:cs typeface="Microsoft Sans Serif"/>
              </a:rPr>
              <a:t> </a:t>
            </a:r>
            <a:r>
              <a:rPr sz="1600" spc="25" dirty="0">
                <a:latin typeface="Microsoft Sans Serif"/>
                <a:cs typeface="Microsoft Sans Serif"/>
              </a:rPr>
              <a:t>m</a:t>
            </a:r>
            <a:r>
              <a:rPr sz="1600" spc="5" dirty="0">
                <a:latin typeface="Microsoft Sans Serif"/>
                <a:cs typeface="Microsoft Sans Serif"/>
              </a:rPr>
              <a:t>ed</a:t>
            </a:r>
            <a:r>
              <a:rPr sz="1600" spc="-25" dirty="0">
                <a:latin typeface="Microsoft Sans Serif"/>
                <a:cs typeface="Microsoft Sans Serif"/>
              </a:rPr>
              <a:t>i</a:t>
            </a:r>
            <a:r>
              <a:rPr sz="1600" dirty="0">
                <a:latin typeface="Microsoft Sans Serif"/>
                <a:cs typeface="Microsoft Sans Serif"/>
              </a:rPr>
              <a:t>c</a:t>
            </a:r>
            <a:r>
              <a:rPr sz="1600" spc="5" dirty="0">
                <a:latin typeface="Microsoft Sans Serif"/>
                <a:cs typeface="Microsoft Sans Serif"/>
              </a:rPr>
              <a:t>a</a:t>
            </a:r>
            <a:r>
              <a:rPr sz="1600" spc="-5" dirty="0">
                <a:latin typeface="Microsoft Sans Serif"/>
                <a:cs typeface="Microsoft Sans Serif"/>
              </a:rPr>
              <a:t>l</a:t>
            </a:r>
            <a:r>
              <a:rPr sz="1600" spc="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 </a:t>
            </a:r>
            <a:r>
              <a:rPr sz="1600" spc="15" dirty="0">
                <a:latin typeface="Microsoft Sans Serif"/>
                <a:cs typeface="Microsoft Sans Serif"/>
              </a:rPr>
              <a:t>v</a:t>
            </a:r>
            <a:r>
              <a:rPr sz="1600" spc="-5" dirty="0">
                <a:latin typeface="Microsoft Sans Serif"/>
                <a:cs typeface="Microsoft Sans Serif"/>
              </a:rPr>
              <a:t>i</a:t>
            </a:r>
            <a:r>
              <a:rPr sz="1600" spc="-10" dirty="0">
                <a:latin typeface="Microsoft Sans Serif"/>
                <a:cs typeface="Microsoft Sans Serif"/>
              </a:rPr>
              <a:t>ta</a:t>
            </a:r>
            <a:r>
              <a:rPr sz="1600" dirty="0">
                <a:latin typeface="Microsoft Sans Serif"/>
                <a:cs typeface="Microsoft Sans Serif"/>
              </a:rPr>
              <a:t>l</a:t>
            </a:r>
            <a:r>
              <a:rPr sz="1600" spc="-10" dirty="0">
                <a:latin typeface="Microsoft Sans Serif"/>
                <a:cs typeface="Microsoft Sans Serif"/>
              </a:rPr>
              <a:t> t</a:t>
            </a:r>
            <a:r>
              <a:rPr sz="1600" spc="-20" dirty="0">
                <a:latin typeface="Microsoft Sans Serif"/>
                <a:cs typeface="Microsoft Sans Serif"/>
              </a:rPr>
              <a:t>o</a:t>
            </a:r>
            <a:r>
              <a:rPr sz="1600" spc="5"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15" dirty="0">
                <a:latin typeface="Microsoft Sans Serif"/>
                <a:cs typeface="Microsoft Sans Serif"/>
              </a:rPr>
              <a:t>v</a:t>
            </a:r>
            <a:r>
              <a:rPr sz="1600" spc="-5" dirty="0">
                <a:latin typeface="Microsoft Sans Serif"/>
                <a:cs typeface="Microsoft Sans Serif"/>
              </a:rPr>
              <a:t>i</a:t>
            </a:r>
            <a:r>
              <a:rPr sz="1600" spc="5" dirty="0">
                <a:latin typeface="Microsoft Sans Serif"/>
                <a:cs typeface="Microsoft Sans Serif"/>
              </a:rPr>
              <a:t>d</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g</a:t>
            </a:r>
            <a:r>
              <a:rPr sz="1600" spc="-10" dirty="0">
                <a:latin typeface="Microsoft Sans Serif"/>
                <a:cs typeface="Microsoft Sans Serif"/>
              </a:rPr>
              <a:t> </a:t>
            </a:r>
            <a:r>
              <a:rPr sz="1600" spc="5" dirty="0">
                <a:latin typeface="Microsoft Sans Serif"/>
                <a:cs typeface="Microsoft Sans Serif"/>
              </a:rPr>
              <a:t>q</a:t>
            </a:r>
            <a:r>
              <a:rPr sz="1600" spc="-10" dirty="0">
                <a:latin typeface="Microsoft Sans Serif"/>
                <a:cs typeface="Microsoft Sans Serif"/>
              </a:rPr>
              <a:t>u</a:t>
            </a:r>
            <a:r>
              <a:rPr sz="1600" spc="5" dirty="0">
                <a:latin typeface="Microsoft Sans Serif"/>
                <a:cs typeface="Microsoft Sans Serif"/>
              </a:rPr>
              <a:t>a</a:t>
            </a:r>
            <a:r>
              <a:rPr sz="1600" spc="-5" dirty="0">
                <a:latin typeface="Microsoft Sans Serif"/>
                <a:cs typeface="Microsoft Sans Serif"/>
              </a:rPr>
              <a:t>lit</a:t>
            </a:r>
            <a:r>
              <a:rPr sz="1600" spc="-15" dirty="0">
                <a:latin typeface="Microsoft Sans Serif"/>
                <a:cs typeface="Microsoft Sans Serif"/>
              </a:rPr>
              <a:t>y</a:t>
            </a:r>
            <a:r>
              <a:rPr sz="1600" spc="5" dirty="0">
                <a:latin typeface="Microsoft Sans Serif"/>
                <a:cs typeface="Microsoft Sans Serif"/>
              </a:rPr>
              <a:t> </a:t>
            </a:r>
            <a:r>
              <a:rPr sz="1600" spc="-10" dirty="0">
                <a:latin typeface="Microsoft Sans Serif"/>
                <a:cs typeface="Microsoft Sans Serif"/>
              </a:rPr>
              <a:t>pa</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e</a:t>
            </a:r>
            <a:r>
              <a:rPr sz="1600" spc="-10" dirty="0">
                <a:latin typeface="Microsoft Sans Serif"/>
                <a:cs typeface="Microsoft Sans Serif"/>
              </a:rPr>
              <a:t>nt </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10" dirty="0">
                <a:latin typeface="Microsoft Sans Serif"/>
                <a:cs typeface="Microsoft Sans Serif"/>
              </a:rPr>
              <a:t>e</a:t>
            </a:r>
            <a:r>
              <a:rPr sz="1600" spc="5" dirty="0">
                <a:latin typeface="Microsoft Sans Serif"/>
                <a:cs typeface="Microsoft Sans Serif"/>
              </a:rPr>
              <a:t>.</a:t>
            </a:r>
            <a:r>
              <a:rPr sz="1600" spc="-5" dirty="0">
                <a:latin typeface="Microsoft Sans Serif"/>
                <a:cs typeface="Microsoft Sans Serif"/>
              </a:rPr>
              <a:t> </a:t>
            </a:r>
            <a:endParaRPr sz="1600" dirty="0">
              <a:latin typeface="Microsoft Sans Serif"/>
              <a:cs typeface="Microsoft Sans Serif"/>
            </a:endParaRPr>
          </a:p>
          <a:p>
            <a:pPr>
              <a:lnSpc>
                <a:spcPct val="100000"/>
              </a:lnSpc>
              <a:spcBef>
                <a:spcPts val="38"/>
              </a:spcBef>
              <a:buFont typeface="Wingdings"/>
              <a:buChar char=""/>
            </a:pPr>
            <a:endParaRPr sz="2300" dirty="0">
              <a:latin typeface="Times New Roman"/>
              <a:cs typeface="Times New Roman"/>
            </a:endParaRPr>
          </a:p>
          <a:p>
            <a:pPr marL="365760" marR="5080" indent="-342900">
              <a:lnSpc>
                <a:spcPct val="100000"/>
              </a:lnSpc>
              <a:buFont typeface="Wingdings"/>
              <a:buChar char=""/>
              <a:tabLst>
                <a:tab pos="360680" algn="l"/>
              </a:tabLst>
            </a:pPr>
            <a:r>
              <a:rPr sz="1600"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a:t>
            </a:r>
            <a:r>
              <a:rPr sz="1600" spc="5"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spc="15" dirty="0">
                <a:latin typeface="Microsoft Sans Serif"/>
                <a:cs typeface="Microsoft Sans Serif"/>
              </a:rPr>
              <a:t>n</a:t>
            </a:r>
            <a:r>
              <a:rPr sz="1600" spc="-10" dirty="0">
                <a:latin typeface="Microsoft Sans Serif"/>
                <a:cs typeface="Microsoft Sans Serif"/>
              </a:rPr>
              <a:t> </a:t>
            </a:r>
            <a:r>
              <a:rPr sz="1600" dirty="0">
                <a:latin typeface="Microsoft Sans Serif"/>
                <a:cs typeface="Microsoft Sans Serif"/>
              </a:rPr>
              <a:t>m</a:t>
            </a:r>
            <a:r>
              <a:rPr sz="1600" spc="5" dirty="0">
                <a:latin typeface="Microsoft Sans Serif"/>
                <a:cs typeface="Microsoft Sans Serif"/>
              </a:rPr>
              <a:t>a</a:t>
            </a:r>
            <a:r>
              <a:rPr sz="1600" spc="-10" dirty="0">
                <a:latin typeface="Microsoft Sans Serif"/>
                <a:cs typeface="Microsoft Sans Serif"/>
              </a:rPr>
              <a:t>n</a:t>
            </a:r>
            <a:r>
              <a:rPr sz="1600" spc="5" dirty="0">
                <a:latin typeface="Microsoft Sans Serif"/>
                <a:cs typeface="Microsoft Sans Serif"/>
              </a:rPr>
              <a:t>a</a:t>
            </a:r>
            <a:r>
              <a:rPr sz="1600" spc="-10" dirty="0">
                <a:latin typeface="Microsoft Sans Serif"/>
                <a:cs typeface="Microsoft Sans Serif"/>
              </a:rPr>
              <a:t>g</a:t>
            </a:r>
            <a:r>
              <a:rPr sz="1600" spc="5" dirty="0">
                <a:latin typeface="Microsoft Sans Serif"/>
                <a:cs typeface="Microsoft Sans Serif"/>
              </a:rPr>
              <a:t>e</a:t>
            </a:r>
            <a:r>
              <a:rPr sz="1600" dirty="0">
                <a:latin typeface="Microsoft Sans Serif"/>
                <a:cs typeface="Microsoft Sans Serif"/>
              </a:rPr>
              <a:t>m</a:t>
            </a:r>
            <a:r>
              <a:rPr sz="1600" spc="-10" dirty="0">
                <a:latin typeface="Microsoft Sans Serif"/>
                <a:cs typeface="Microsoft Sans Serif"/>
              </a:rPr>
              <a:t>en</a:t>
            </a:r>
            <a:r>
              <a:rPr sz="1600" dirty="0">
                <a:latin typeface="Microsoft Sans Serif"/>
                <a:cs typeface="Microsoft Sans Serif"/>
              </a:rPr>
              <a:t>t</a:t>
            </a:r>
            <a:r>
              <a:rPr sz="1600" spc="5"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ro</a:t>
            </a:r>
            <a:r>
              <a:rPr sz="1600" spc="-5" dirty="0">
                <a:latin typeface="Microsoft Sans Serif"/>
                <a:cs typeface="Microsoft Sans Serif"/>
              </a:rPr>
              <a:t>f</a:t>
            </a:r>
            <a:r>
              <a:rPr sz="1600" spc="-25"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a:t>
            </a:r>
            <a:r>
              <a:rPr sz="1600" spc="-25" dirty="0">
                <a:latin typeface="Microsoft Sans Serif"/>
                <a:cs typeface="Microsoft Sans Serif"/>
              </a:rPr>
              <a:t>l</a:t>
            </a:r>
            <a:r>
              <a:rPr sz="1600" spc="5" dirty="0">
                <a:latin typeface="Microsoft Sans Serif"/>
                <a:cs typeface="Microsoft Sans Serif"/>
              </a:rPr>
              <a:t>s</a:t>
            </a:r>
            <a:r>
              <a:rPr sz="1600" spc="-30" dirty="0">
                <a:latin typeface="Microsoft Sans Serif"/>
                <a:cs typeface="Microsoft Sans Serif"/>
              </a:rPr>
              <a:t> </a:t>
            </a:r>
            <a:r>
              <a:rPr sz="1600" spc="20" dirty="0">
                <a:latin typeface="Microsoft Sans Serif"/>
                <a:cs typeface="Microsoft Sans Serif"/>
              </a:rPr>
              <a:t>w</a:t>
            </a:r>
            <a:r>
              <a:rPr sz="1600" spc="-10"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k</a:t>
            </a:r>
            <a:r>
              <a:rPr sz="1600" spc="0" dirty="0">
                <a:latin typeface="Microsoft Sans Serif"/>
                <a:cs typeface="Microsoft Sans Serif"/>
              </a:rPr>
              <a:t> </a:t>
            </a:r>
            <a:r>
              <a:rPr sz="1600" spc="-2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a</a:t>
            </a:r>
            <a:r>
              <a:rPr sz="1600" spc="-15" dirty="0">
                <a:latin typeface="Microsoft Sans Serif"/>
                <a:cs typeface="Microsoft Sans Serif"/>
              </a:rPr>
              <a:t> </a:t>
            </a:r>
            <a:r>
              <a:rPr sz="1600" dirty="0">
                <a:latin typeface="Microsoft Sans Serif"/>
                <a:cs typeface="Microsoft Sans Serif"/>
              </a:rPr>
              <a:t>v</a:t>
            </a:r>
            <a:r>
              <a:rPr sz="1600" spc="-10" dirty="0">
                <a:latin typeface="Microsoft Sans Serif"/>
                <a:cs typeface="Microsoft Sans Serif"/>
              </a:rPr>
              <a:t>a</a:t>
            </a:r>
            <a:r>
              <a:rPr sz="1600" spc="5" dirty="0">
                <a:latin typeface="Microsoft Sans Serif"/>
                <a:cs typeface="Microsoft Sans Serif"/>
              </a:rPr>
              <a:t>r</a:t>
            </a:r>
            <a:r>
              <a:rPr sz="1600" spc="-5" dirty="0">
                <a:latin typeface="Microsoft Sans Serif"/>
                <a:cs typeface="Microsoft Sans Serif"/>
              </a:rPr>
              <a:t>i</a:t>
            </a:r>
            <a:r>
              <a:rPr sz="1600" spc="-10" dirty="0">
                <a:latin typeface="Microsoft Sans Serif"/>
                <a:cs typeface="Microsoft Sans Serif"/>
              </a:rPr>
              <a:t>e</a:t>
            </a:r>
            <a:r>
              <a:rPr sz="1600" spc="-5" dirty="0">
                <a:latin typeface="Microsoft Sans Serif"/>
                <a:cs typeface="Microsoft Sans Serif"/>
              </a:rPr>
              <a:t>t</a:t>
            </a:r>
            <a:r>
              <a:rPr sz="1600" spc="-15" dirty="0">
                <a:latin typeface="Microsoft Sans Serif"/>
                <a:cs typeface="Microsoft Sans Serif"/>
              </a:rPr>
              <a:t>y</a:t>
            </a:r>
            <a:r>
              <a:rPr sz="1600" spc="0" dirty="0">
                <a:latin typeface="Microsoft Sans Serif"/>
                <a:cs typeface="Microsoft Sans Serif"/>
              </a:rPr>
              <a:t> </a:t>
            </a:r>
            <a:r>
              <a:rPr sz="1600" spc="-20" dirty="0">
                <a:latin typeface="Microsoft Sans Serif"/>
                <a:cs typeface="Microsoft Sans Serif"/>
              </a:rPr>
              <a:t>o</a:t>
            </a:r>
            <a:r>
              <a:rPr sz="1600" spc="-10" dirty="0">
                <a:latin typeface="Microsoft Sans Serif"/>
                <a:cs typeface="Microsoft Sans Serif"/>
              </a:rPr>
              <a:t>f</a:t>
            </a:r>
            <a:r>
              <a:rPr sz="1600" spc="5" dirty="0">
                <a:latin typeface="Microsoft Sans Serif"/>
                <a:cs typeface="Microsoft Sans Serif"/>
              </a:rPr>
              <a:t> d</a:t>
            </a:r>
            <a:r>
              <a:rPr sz="1600" spc="-25" dirty="0">
                <a:latin typeface="Microsoft Sans Serif"/>
                <a:cs typeface="Microsoft Sans Serif"/>
              </a:rPr>
              <a:t>i</a:t>
            </a:r>
            <a:r>
              <a:rPr sz="1600" spc="-5" dirty="0">
                <a:latin typeface="Microsoft Sans Serif"/>
                <a:cs typeface="Microsoft Sans Serif"/>
              </a:rPr>
              <a:t>f</a:t>
            </a:r>
            <a:r>
              <a:rPr sz="1600" dirty="0">
                <a:latin typeface="Microsoft Sans Serif"/>
                <a:cs typeface="Microsoft Sans Serif"/>
              </a:rPr>
              <a:t>f</a:t>
            </a:r>
            <a:r>
              <a:rPr sz="1600" spc="-10" dirty="0">
                <a:latin typeface="Microsoft Sans Serif"/>
                <a:cs typeface="Microsoft Sans Serif"/>
              </a:rPr>
              <a:t>e</a:t>
            </a:r>
            <a:r>
              <a:rPr sz="1600" spc="5" dirty="0">
                <a:latin typeface="Microsoft Sans Serif"/>
                <a:cs typeface="Microsoft Sans Serif"/>
              </a:rPr>
              <a:t>re</a:t>
            </a:r>
            <a:r>
              <a:rPr sz="1600" spc="-10" dirty="0">
                <a:latin typeface="Microsoft Sans Serif"/>
                <a:cs typeface="Microsoft Sans Serif"/>
              </a:rPr>
              <a:t>nt</a:t>
            </a:r>
            <a:r>
              <a:rPr sz="1600" spc="5" dirty="0">
                <a:latin typeface="Microsoft Sans Serif"/>
                <a:cs typeface="Microsoft Sans Serif"/>
              </a:rPr>
              <a:t> </a:t>
            </a:r>
            <a:r>
              <a:rPr sz="1600" dirty="0">
                <a:latin typeface="Microsoft Sans Serif"/>
                <a:cs typeface="Microsoft Sans Serif"/>
              </a:rPr>
              <a:t>s</a:t>
            </a:r>
            <a:r>
              <a:rPr sz="1600" spc="-10" dirty="0">
                <a:latin typeface="Microsoft Sans Serif"/>
                <a:cs typeface="Microsoft Sans Serif"/>
              </a:rPr>
              <a:t>e</a:t>
            </a:r>
            <a:r>
              <a:rPr sz="1600" spc="0" dirty="0">
                <a:latin typeface="Microsoft Sans Serif"/>
                <a:cs typeface="Microsoft Sans Serif"/>
              </a:rPr>
              <a:t>tt</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dirty="0">
                <a:latin typeface="Microsoft Sans Serif"/>
                <a:cs typeface="Microsoft Sans Serif"/>
              </a:rPr>
              <a:t>s</a:t>
            </a:r>
            <a:r>
              <a:rPr sz="1600" spc="-1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5" dirty="0">
                <a:latin typeface="Microsoft Sans Serif"/>
                <a:cs typeface="Microsoft Sans Serif"/>
              </a:rPr>
              <a:t>j</a:t>
            </a:r>
            <a:r>
              <a:rPr sz="1600" spc="-10" dirty="0">
                <a:latin typeface="Microsoft Sans Serif"/>
                <a:cs typeface="Microsoft Sans Serif"/>
              </a:rPr>
              <a:t>ob</a:t>
            </a:r>
            <a:r>
              <a:rPr sz="1600" spc="-5" dirty="0">
                <a:latin typeface="Microsoft Sans Serif"/>
                <a:cs typeface="Microsoft Sans Serif"/>
              </a:rPr>
              <a:t> t</a:t>
            </a:r>
            <a:r>
              <a:rPr sz="1600" spc="-15" dirty="0">
                <a:latin typeface="Microsoft Sans Serif"/>
                <a:cs typeface="Microsoft Sans Serif"/>
              </a:rPr>
              <a:t>i</a:t>
            </a:r>
            <a:r>
              <a:rPr sz="1600" spc="0" dirty="0">
                <a:latin typeface="Microsoft Sans Serif"/>
                <a:cs typeface="Microsoft Sans Serif"/>
              </a:rPr>
              <a:t>t</a:t>
            </a:r>
            <a:r>
              <a:rPr sz="1600" spc="-25" dirty="0">
                <a:latin typeface="Microsoft Sans Serif"/>
                <a:cs typeface="Microsoft Sans Serif"/>
              </a:rPr>
              <a:t>l</a:t>
            </a:r>
            <a:r>
              <a:rPr sz="1600" spc="-10" dirty="0">
                <a:latin typeface="Microsoft Sans Serif"/>
                <a:cs typeface="Microsoft Sans Serif"/>
              </a:rPr>
              <a:t>e</a:t>
            </a:r>
            <a:r>
              <a:rPr sz="1600" spc="15" dirty="0">
                <a:latin typeface="Microsoft Sans Serif"/>
                <a:cs typeface="Microsoft Sans Serif"/>
              </a:rPr>
              <a:t>s</a:t>
            </a:r>
            <a:r>
              <a:rPr sz="1600" spc="-15" dirty="0">
                <a:latin typeface="Microsoft Sans Serif"/>
                <a:cs typeface="Microsoft Sans Serif"/>
              </a:rPr>
              <a:t> </a:t>
            </a:r>
            <a:r>
              <a:rPr sz="1600" spc="5" dirty="0">
                <a:latin typeface="Microsoft Sans Serif"/>
                <a:cs typeface="Microsoft Sans Serif"/>
              </a:rPr>
              <a:t>b</a:t>
            </a:r>
            <a:r>
              <a:rPr sz="1600" spc="-10" dirty="0">
                <a:latin typeface="Microsoft Sans Serif"/>
                <a:cs typeface="Microsoft Sans Serif"/>
              </a:rPr>
              <a:t>e</a:t>
            </a:r>
            <a:r>
              <a:rPr sz="1600" dirty="0">
                <a:latin typeface="Microsoft Sans Serif"/>
                <a:cs typeface="Microsoft Sans Serif"/>
              </a:rPr>
              <a:t>c</a:t>
            </a:r>
            <a:r>
              <a:rPr sz="1600" spc="5" dirty="0">
                <a:latin typeface="Microsoft Sans Serif"/>
                <a:cs typeface="Microsoft Sans Serif"/>
              </a:rPr>
              <a:t>a</a:t>
            </a:r>
            <a:r>
              <a:rPr sz="1600" spc="-10" dirty="0">
                <a:latin typeface="Microsoft Sans Serif"/>
                <a:cs typeface="Microsoft Sans Serif"/>
              </a:rPr>
              <a:t>u</a:t>
            </a:r>
            <a:r>
              <a:rPr sz="1600" dirty="0">
                <a:latin typeface="Microsoft Sans Serif"/>
                <a:cs typeface="Microsoft Sans Serif"/>
              </a:rPr>
              <a:t>s</a:t>
            </a:r>
            <a:r>
              <a:rPr sz="1600" spc="15" dirty="0">
                <a:latin typeface="Microsoft Sans Serif"/>
                <a:cs typeface="Microsoft Sans Serif"/>
              </a:rPr>
              <a:t>e</a:t>
            </a:r>
            <a:r>
              <a:rPr sz="1600" spc="-30" dirty="0">
                <a:latin typeface="Microsoft Sans Serif"/>
                <a:cs typeface="Microsoft Sans Serif"/>
              </a:rPr>
              <a:t> </a:t>
            </a:r>
            <a:r>
              <a:rPr sz="1600" spc="-10" dirty="0">
                <a:latin typeface="Microsoft Sans Serif"/>
                <a:cs typeface="Microsoft Sans Serif"/>
              </a:rPr>
              <a:t>they</a:t>
            </a:r>
            <a:r>
              <a:rPr sz="1600" spc="5" dirty="0">
                <a:latin typeface="Microsoft Sans Serif"/>
                <a:cs typeface="Microsoft Sans Serif"/>
              </a:rPr>
              <a:t>:</a:t>
            </a:r>
            <a:r>
              <a:rPr sz="1600" spc="-5" dirty="0">
                <a:latin typeface="Microsoft Sans Serif"/>
                <a:cs typeface="Microsoft Sans Serif"/>
              </a:rPr>
              <a:t> </a:t>
            </a:r>
            <a:endParaRPr sz="1600" dirty="0">
              <a:latin typeface="Microsoft Sans Serif"/>
              <a:cs typeface="Microsoft Sans Serif"/>
            </a:endParaRPr>
          </a:p>
          <a:p>
            <a:pPr marL="639445" lvl="1" indent="-283845">
              <a:lnSpc>
                <a:spcPct val="100000"/>
              </a:lnSpc>
              <a:spcBef>
                <a:spcPts val="420"/>
              </a:spcBef>
              <a:buFont typeface="Symbol"/>
              <a:buChar char=""/>
              <a:tabLst>
                <a:tab pos="640080" algn="l"/>
              </a:tabLst>
            </a:pPr>
            <a:r>
              <a:rPr sz="1600" spc="-25"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r</a:t>
            </a:r>
            <a:r>
              <a:rPr sz="1600" dirty="0">
                <a:latin typeface="Microsoft Sans Serif"/>
                <a:cs typeface="Microsoft Sans Serif"/>
              </a:rPr>
              <a:t>v</a:t>
            </a:r>
            <a:r>
              <a:rPr sz="1600" spc="-10" dirty="0">
                <a:latin typeface="Microsoft Sans Serif"/>
                <a:cs typeface="Microsoft Sans Serif"/>
              </a:rPr>
              <a:t>e</a:t>
            </a:r>
            <a:r>
              <a:rPr sz="1600" spc="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 b</a:t>
            </a:r>
            <a:r>
              <a:rPr sz="1600" spc="25" dirty="0">
                <a:latin typeface="Microsoft Sans Serif"/>
                <a:cs typeface="Microsoft Sans Serif"/>
              </a:rPr>
              <a:t>r</a:t>
            </a:r>
            <a:r>
              <a:rPr sz="1600" spc="-5" dirty="0">
                <a:latin typeface="Microsoft Sans Serif"/>
                <a:cs typeface="Microsoft Sans Serif"/>
              </a:rPr>
              <a:t>i</a:t>
            </a:r>
            <a:r>
              <a:rPr sz="1600" spc="-10" dirty="0">
                <a:latin typeface="Microsoft Sans Serif"/>
                <a:cs typeface="Microsoft Sans Serif"/>
              </a:rPr>
              <a:t>d</a:t>
            </a:r>
            <a:r>
              <a:rPr sz="1600" spc="5" dirty="0">
                <a:latin typeface="Microsoft Sans Serif"/>
                <a:cs typeface="Microsoft Sans Serif"/>
              </a:rPr>
              <a:t>g</a:t>
            </a:r>
            <a:r>
              <a:rPr sz="1600" spc="-10" dirty="0">
                <a:latin typeface="Microsoft Sans Serif"/>
                <a:cs typeface="Microsoft Sans Serif"/>
              </a:rPr>
              <a:t>e </a:t>
            </a:r>
            <a:r>
              <a:rPr sz="1600" spc="5" dirty="0">
                <a:latin typeface="Microsoft Sans Serif"/>
                <a:cs typeface="Microsoft Sans Serif"/>
              </a:rPr>
              <a:t>ro</a:t>
            </a:r>
            <a:r>
              <a:rPr sz="1600" spc="-25" dirty="0">
                <a:latin typeface="Microsoft Sans Serif"/>
                <a:cs typeface="Microsoft Sans Serif"/>
              </a:rPr>
              <a:t>l</a:t>
            </a:r>
            <a:r>
              <a:rPr sz="1600" spc="-10" dirty="0">
                <a:latin typeface="Microsoft Sans Serif"/>
                <a:cs typeface="Microsoft Sans Serif"/>
              </a:rPr>
              <a:t>e</a:t>
            </a:r>
            <a:r>
              <a:rPr sz="1600" spc="15" dirty="0">
                <a:latin typeface="Microsoft Sans Serif"/>
                <a:cs typeface="Microsoft Sans Serif"/>
              </a:rPr>
              <a:t>s</a:t>
            </a:r>
            <a:r>
              <a:rPr sz="1600" spc="-10"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ne</a:t>
            </a:r>
            <a:r>
              <a:rPr sz="1600" spc="-10" dirty="0">
                <a:latin typeface="Microsoft Sans Serif"/>
                <a:cs typeface="Microsoft Sans Serif"/>
              </a:rPr>
              <a:t>ct</a:t>
            </a:r>
            <a:r>
              <a:rPr sz="1600" spc="-5" dirty="0">
                <a:latin typeface="Microsoft Sans Serif"/>
                <a:cs typeface="Microsoft Sans Serif"/>
              </a:rPr>
              <a:t>i</a:t>
            </a:r>
            <a:r>
              <a:rPr sz="1600" spc="-10" dirty="0">
                <a:latin typeface="Microsoft Sans Serif"/>
                <a:cs typeface="Microsoft Sans Serif"/>
              </a:rPr>
              <a:t>ng </a:t>
            </a:r>
            <a:r>
              <a:rPr sz="1600" spc="15" dirty="0">
                <a:latin typeface="Microsoft Sans Serif"/>
                <a:cs typeface="Microsoft Sans Serif"/>
              </a:rPr>
              <a:t>c</a:t>
            </a:r>
            <a:r>
              <a:rPr sz="1600" spc="-5" dirty="0">
                <a:latin typeface="Microsoft Sans Serif"/>
                <a:cs typeface="Microsoft Sans Serif"/>
              </a:rPr>
              <a:t>li</a:t>
            </a:r>
            <a:r>
              <a:rPr sz="1600" spc="5" dirty="0">
                <a:latin typeface="Microsoft Sans Serif"/>
                <a:cs typeface="Microsoft Sans Serif"/>
              </a:rPr>
              <a:t>n</a:t>
            </a:r>
            <a:r>
              <a:rPr sz="1600" spc="-5" dirty="0">
                <a:latin typeface="Microsoft Sans Serif"/>
                <a:cs typeface="Microsoft Sans Serif"/>
              </a:rPr>
              <a:t>i</a:t>
            </a:r>
            <a:r>
              <a:rPr sz="1600" dirty="0">
                <a:latin typeface="Microsoft Sans Serif"/>
                <a:cs typeface="Microsoft Sans Serif"/>
              </a:rPr>
              <a:t>c</a:t>
            </a:r>
            <a:r>
              <a:rPr sz="1600" spc="15" dirty="0">
                <a:latin typeface="Microsoft Sans Serif"/>
                <a:cs typeface="Microsoft Sans Serif"/>
              </a:rPr>
              <a:t>a</a:t>
            </a:r>
            <a:r>
              <a:rPr sz="1600" spc="-5" dirty="0">
                <a:latin typeface="Microsoft Sans Serif"/>
                <a:cs typeface="Microsoft Sans Serif"/>
              </a:rPr>
              <a:t>l</a:t>
            </a:r>
            <a:r>
              <a:rPr sz="1600" spc="5" dirty="0">
                <a:latin typeface="Microsoft Sans Serif"/>
                <a:cs typeface="Microsoft Sans Serif"/>
              </a:rPr>
              <a:t>,</a:t>
            </a:r>
            <a:r>
              <a:rPr sz="1600" spc="-30" dirty="0">
                <a:latin typeface="Microsoft Sans Serif"/>
                <a:cs typeface="Microsoft Sans Serif"/>
              </a:rPr>
              <a:t> </a:t>
            </a:r>
            <a:r>
              <a:rPr sz="1600" spc="5" dirty="0">
                <a:latin typeface="Microsoft Sans Serif"/>
                <a:cs typeface="Microsoft Sans Serif"/>
              </a:rPr>
              <a:t>o</a:t>
            </a:r>
            <a:r>
              <a:rPr sz="1600" spc="-10" dirty="0">
                <a:latin typeface="Microsoft Sans Serif"/>
                <a:cs typeface="Microsoft Sans Serif"/>
              </a:rPr>
              <a:t>pe</a:t>
            </a:r>
            <a:r>
              <a:rPr sz="1600" spc="5" dirty="0">
                <a:latin typeface="Microsoft Sans Serif"/>
                <a:cs typeface="Microsoft Sans Serif"/>
              </a:rPr>
              <a:t>r</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a</a:t>
            </a:r>
            <a:r>
              <a:rPr sz="1600" spc="-5" dirty="0">
                <a:latin typeface="Microsoft Sans Serif"/>
                <a:cs typeface="Microsoft Sans Serif"/>
              </a:rPr>
              <a:t>l,</a:t>
            </a:r>
            <a:r>
              <a:rPr sz="1600" spc="-20" dirty="0">
                <a:latin typeface="Microsoft Sans Serif"/>
                <a:cs typeface="Microsoft Sans Serif"/>
              </a:rPr>
              <a:t> </a:t>
            </a:r>
            <a:r>
              <a:rPr sz="1600" spc="5" dirty="0">
                <a:latin typeface="Microsoft Sans Serif"/>
                <a:cs typeface="Microsoft Sans Serif"/>
              </a:rPr>
              <a:t>an</a:t>
            </a:r>
            <a:r>
              <a:rPr sz="1600" spc="-10" dirty="0">
                <a:latin typeface="Microsoft Sans Serif"/>
                <a:cs typeface="Microsoft Sans Serif"/>
              </a:rPr>
              <a:t>d</a:t>
            </a:r>
            <a:r>
              <a:rPr sz="1600" spc="-15"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d</a:t>
            </a:r>
            <a:r>
              <a:rPr sz="1600" spc="25" dirty="0">
                <a:latin typeface="Microsoft Sans Serif"/>
                <a:cs typeface="Microsoft Sans Serif"/>
              </a:rPr>
              <a:t>m</a:t>
            </a:r>
            <a:r>
              <a:rPr sz="1600" spc="-25" dirty="0">
                <a:latin typeface="Microsoft Sans Serif"/>
                <a:cs typeface="Microsoft Sans Serif"/>
              </a:rPr>
              <a:t>i</a:t>
            </a:r>
            <a:r>
              <a:rPr sz="1600" spc="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s</a:t>
            </a:r>
            <a:r>
              <a:rPr sz="1600" spc="-5" dirty="0">
                <a:latin typeface="Microsoft Sans Serif"/>
                <a:cs typeface="Microsoft Sans Serif"/>
              </a:rPr>
              <a:t>tr</a:t>
            </a:r>
            <a:r>
              <a:rPr sz="1600" spc="-20" dirty="0">
                <a:latin typeface="Microsoft Sans Serif"/>
                <a:cs typeface="Microsoft Sans Serif"/>
              </a:rPr>
              <a:t>a</a:t>
            </a:r>
            <a:r>
              <a:rPr sz="1600" spc="0" dirty="0">
                <a:latin typeface="Microsoft Sans Serif"/>
                <a:cs typeface="Microsoft Sans Serif"/>
              </a:rPr>
              <a:t>t</a:t>
            </a:r>
            <a:r>
              <a:rPr sz="1600" spc="-25" dirty="0">
                <a:latin typeface="Microsoft Sans Serif"/>
                <a:cs typeface="Microsoft Sans Serif"/>
              </a:rPr>
              <a:t>i</a:t>
            </a:r>
            <a:r>
              <a:rPr sz="1600" spc="15" dirty="0">
                <a:latin typeface="Microsoft Sans Serif"/>
                <a:cs typeface="Microsoft Sans Serif"/>
              </a:rPr>
              <a:t>v</a:t>
            </a:r>
            <a:r>
              <a:rPr sz="1600" spc="-10" dirty="0">
                <a:latin typeface="Microsoft Sans Serif"/>
                <a:cs typeface="Microsoft Sans Serif"/>
              </a:rPr>
              <a:t>e</a:t>
            </a:r>
            <a:r>
              <a:rPr sz="1600" spc="-15"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unc</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ns</a:t>
            </a:r>
            <a:r>
              <a:rPr sz="1600" spc="35" dirty="0">
                <a:latin typeface="Microsoft Sans Serif"/>
                <a:cs typeface="Microsoft Sans Serif"/>
              </a:rPr>
              <a:t>.</a:t>
            </a:r>
            <a:r>
              <a:rPr sz="2400" spc="-7" baseline="1736" dirty="0">
                <a:latin typeface="Microsoft Sans Serif"/>
                <a:cs typeface="Microsoft Sans Serif"/>
              </a:rPr>
              <a:t> </a:t>
            </a:r>
            <a:endParaRPr sz="2400" baseline="1736" dirty="0">
              <a:latin typeface="Microsoft Sans Serif"/>
              <a:cs typeface="Microsoft Sans Serif"/>
            </a:endParaRPr>
          </a:p>
          <a:p>
            <a:pPr marL="639445" marR="135255" lvl="1" indent="-283845">
              <a:lnSpc>
                <a:spcPts val="1900"/>
              </a:lnSpc>
              <a:spcBef>
                <a:spcPts val="580"/>
              </a:spcBef>
              <a:buFont typeface="Symbol"/>
              <a:buChar char=""/>
              <a:tabLst>
                <a:tab pos="640080" algn="l"/>
              </a:tabLst>
            </a:pPr>
            <a:r>
              <a:rPr sz="1600" dirty="0">
                <a:latin typeface="Microsoft Sans Serif"/>
                <a:cs typeface="Microsoft Sans Serif"/>
              </a:rPr>
              <a:t>C</a:t>
            </a:r>
            <a:r>
              <a:rPr sz="1600" spc="-10" dirty="0">
                <a:latin typeface="Microsoft Sans Serif"/>
                <a:cs typeface="Microsoft Sans Serif"/>
              </a:rPr>
              <a:t>an a</a:t>
            </a:r>
            <a:r>
              <a:rPr sz="1600" spc="-5" dirty="0">
                <a:latin typeface="Microsoft Sans Serif"/>
                <a:cs typeface="Microsoft Sans Serif"/>
              </a:rPr>
              <a:t>f</a:t>
            </a:r>
            <a:r>
              <a:rPr sz="1600" dirty="0">
                <a:latin typeface="Microsoft Sans Serif"/>
                <a:cs typeface="Microsoft Sans Serif"/>
              </a:rPr>
              <a:t>f</a:t>
            </a:r>
            <a:r>
              <a:rPr sz="1600" spc="-10" dirty="0">
                <a:latin typeface="Microsoft Sans Serif"/>
                <a:cs typeface="Microsoft Sans Serif"/>
              </a:rPr>
              <a:t>ect</a:t>
            </a:r>
            <a:r>
              <a:rPr sz="1600" spc="5" dirty="0">
                <a:latin typeface="Microsoft Sans Serif"/>
                <a:cs typeface="Microsoft Sans Serif"/>
              </a:rPr>
              <a:t> </a:t>
            </a:r>
            <a:r>
              <a:rPr sz="1600" spc="-10" dirty="0">
                <a:latin typeface="Microsoft Sans Serif"/>
                <a:cs typeface="Microsoft Sans Serif"/>
              </a:rPr>
              <a:t>the</a:t>
            </a:r>
            <a:r>
              <a:rPr sz="1600" spc="5" dirty="0">
                <a:latin typeface="Microsoft Sans Serif"/>
                <a:cs typeface="Microsoft Sans Serif"/>
              </a:rPr>
              <a:t> </a:t>
            </a:r>
            <a:r>
              <a:rPr sz="1600" spc="-10" dirty="0">
                <a:latin typeface="Microsoft Sans Serif"/>
                <a:cs typeface="Microsoft Sans Serif"/>
              </a:rPr>
              <a:t>q</a:t>
            </a:r>
            <a:r>
              <a:rPr sz="1600" spc="5" dirty="0">
                <a:latin typeface="Microsoft Sans Serif"/>
                <a:cs typeface="Microsoft Sans Serif"/>
              </a:rPr>
              <a:t>ua</a:t>
            </a:r>
            <a:r>
              <a:rPr sz="1600" spc="-5" dirty="0">
                <a:latin typeface="Microsoft Sans Serif"/>
                <a:cs typeface="Microsoft Sans Serif"/>
              </a:rPr>
              <a:t>l</a:t>
            </a:r>
            <a:r>
              <a:rPr sz="1600" spc="-25" dirty="0">
                <a:latin typeface="Microsoft Sans Serif"/>
                <a:cs typeface="Microsoft Sans Serif"/>
              </a:rPr>
              <a:t>i</a:t>
            </a:r>
            <a:r>
              <a:rPr sz="1600" spc="-5" dirty="0">
                <a:latin typeface="Microsoft Sans Serif"/>
                <a:cs typeface="Microsoft Sans Serif"/>
              </a:rPr>
              <a:t>t</a:t>
            </a:r>
            <a:r>
              <a:rPr sz="1600" spc="-15" dirty="0">
                <a:latin typeface="Microsoft Sans Serif"/>
                <a:cs typeface="Microsoft Sans Serif"/>
              </a:rPr>
              <a:t>y</a:t>
            </a:r>
            <a:r>
              <a:rPr sz="1600" spc="5" dirty="0">
                <a:latin typeface="Microsoft Sans Serif"/>
                <a:cs typeface="Microsoft Sans Serif"/>
              </a:rPr>
              <a:t> </a:t>
            </a:r>
            <a:r>
              <a:rPr sz="1600" spc="-20" dirty="0">
                <a:latin typeface="Microsoft Sans Serif"/>
                <a:cs typeface="Microsoft Sans Serif"/>
              </a:rPr>
              <a:t>o</a:t>
            </a:r>
            <a:r>
              <a:rPr sz="1600" spc="5" dirty="0">
                <a:latin typeface="Microsoft Sans Serif"/>
                <a:cs typeface="Microsoft Sans Serif"/>
              </a:rPr>
              <a:t>f</a:t>
            </a:r>
            <a:r>
              <a:rPr sz="1600" spc="-15" dirty="0">
                <a:latin typeface="Microsoft Sans Serif"/>
                <a:cs typeface="Microsoft Sans Serif"/>
              </a:rPr>
              <a:t> </a:t>
            </a:r>
            <a:r>
              <a:rPr sz="1600" spc="5" dirty="0">
                <a:latin typeface="Microsoft Sans Serif"/>
                <a:cs typeface="Microsoft Sans Serif"/>
              </a:rPr>
              <a:t>p</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en</a:t>
            </a:r>
            <a:r>
              <a:rPr sz="1600" spc="5" dirty="0">
                <a:latin typeface="Microsoft Sans Serif"/>
                <a:cs typeface="Microsoft Sans Serif"/>
              </a:rPr>
              <a:t>t</a:t>
            </a:r>
            <a:r>
              <a:rPr sz="1600" spc="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t>
            </a:r>
            <a:r>
              <a:rPr sz="1600" spc="25" dirty="0">
                <a:latin typeface="Microsoft Sans Serif"/>
                <a:cs typeface="Microsoft Sans Serif"/>
              </a:rPr>
              <a:t> </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d</a:t>
            </a:r>
            <a:r>
              <a:rPr sz="1600" spc="-15" dirty="0">
                <a:latin typeface="Microsoft Sans Serif"/>
                <a:cs typeface="Microsoft Sans Serif"/>
              </a:rPr>
              <a:t> </a:t>
            </a:r>
            <a:r>
              <a:rPr sz="1600" spc="5" dirty="0">
                <a:latin typeface="Microsoft Sans Serif"/>
                <a:cs typeface="Microsoft Sans Serif"/>
              </a:rPr>
              <a:t>p</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e</a:t>
            </a:r>
            <a:r>
              <a:rPr sz="1600" spc="5" dirty="0">
                <a:latin typeface="Microsoft Sans Serif"/>
                <a:cs typeface="Microsoft Sans Serif"/>
              </a:rPr>
              <a:t>n</a:t>
            </a:r>
            <a:r>
              <a:rPr sz="1600" spc="-5" dirty="0">
                <a:latin typeface="Microsoft Sans Serif"/>
                <a:cs typeface="Microsoft Sans Serif"/>
              </a:rPr>
              <a:t>t</a:t>
            </a:r>
            <a:r>
              <a:rPr sz="1600" spc="-20" dirty="0">
                <a:latin typeface="Microsoft Sans Serif"/>
                <a:cs typeface="Microsoft Sans Serif"/>
              </a:rPr>
              <a:t> </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dirty="0">
                <a:latin typeface="Microsoft Sans Serif"/>
                <a:cs typeface="Microsoft Sans Serif"/>
              </a:rPr>
              <a:t>e</a:t>
            </a:r>
            <a:r>
              <a:rPr sz="1600" spc="-10" dirty="0">
                <a:latin typeface="Microsoft Sans Serif"/>
                <a:cs typeface="Microsoft Sans Serif"/>
              </a:rPr>
              <a:t> a</a:t>
            </a:r>
            <a:r>
              <a:rPr sz="1600" spc="0" dirty="0">
                <a:latin typeface="Microsoft Sans Serif"/>
                <a:cs typeface="Microsoft Sans Serif"/>
              </a:rPr>
              <a:t>t</a:t>
            </a:r>
            <a:r>
              <a:rPr sz="1600" spc="-15" dirty="0">
                <a:latin typeface="Microsoft Sans Serif"/>
                <a:cs typeface="Microsoft Sans Serif"/>
              </a:rPr>
              <a:t> </a:t>
            </a:r>
            <a:r>
              <a:rPr sz="1600" spc="-10" dirty="0">
                <a:latin typeface="Microsoft Sans Serif"/>
                <a:cs typeface="Microsoft Sans Serif"/>
              </a:rPr>
              <a:t>e</a:t>
            </a:r>
            <a:r>
              <a:rPr sz="1600" spc="15" dirty="0">
                <a:latin typeface="Microsoft Sans Serif"/>
                <a:cs typeface="Microsoft Sans Serif"/>
              </a:rPr>
              <a:t>v</a:t>
            </a:r>
            <a:r>
              <a:rPr sz="1600" spc="-5" dirty="0">
                <a:latin typeface="Microsoft Sans Serif"/>
                <a:cs typeface="Microsoft Sans Serif"/>
              </a:rPr>
              <a:t>e</a:t>
            </a:r>
            <a:r>
              <a:rPr sz="1600" spc="5" dirty="0">
                <a:latin typeface="Microsoft Sans Serif"/>
                <a:cs typeface="Microsoft Sans Serif"/>
              </a:rPr>
              <a:t>r</a:t>
            </a:r>
            <a:r>
              <a:rPr sz="1600" spc="-10" dirty="0">
                <a:latin typeface="Microsoft Sans Serif"/>
                <a:cs typeface="Microsoft Sans Serif"/>
              </a:rPr>
              <a:t>y</a:t>
            </a:r>
            <a:r>
              <a:rPr sz="1600" spc="-15" dirty="0">
                <a:latin typeface="Microsoft Sans Serif"/>
                <a:cs typeface="Microsoft Sans Serif"/>
              </a:rPr>
              <a:t> </a:t>
            </a:r>
            <a:r>
              <a:rPr sz="1600" spc="-10" dirty="0">
                <a:latin typeface="Microsoft Sans Serif"/>
                <a:cs typeface="Microsoft Sans Serif"/>
              </a:rPr>
              <a:t>tou</a:t>
            </a:r>
            <a:r>
              <a:rPr sz="1600" dirty="0">
                <a:latin typeface="Microsoft Sans Serif"/>
                <a:cs typeface="Microsoft Sans Serif"/>
              </a:rPr>
              <a:t>c</a:t>
            </a:r>
            <a:r>
              <a:rPr sz="1600" spc="5" dirty="0">
                <a:latin typeface="Microsoft Sans Serif"/>
                <a:cs typeface="Microsoft Sans Serif"/>
              </a:rPr>
              <a:t>h</a:t>
            </a:r>
            <a:r>
              <a:rPr sz="1600" spc="-15" dirty="0">
                <a:latin typeface="Microsoft Sans Serif"/>
                <a:cs typeface="Microsoft Sans Serif"/>
              </a:rPr>
              <a:t> </a:t>
            </a:r>
            <a:r>
              <a:rPr sz="1600" spc="5" dirty="0">
                <a:latin typeface="Microsoft Sans Serif"/>
                <a:cs typeface="Microsoft Sans Serif"/>
              </a:rPr>
              <a:t>po</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t</a:t>
            </a:r>
            <a:r>
              <a:rPr sz="1600" spc="5"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 </a:t>
            </a:r>
            <a:r>
              <a:rPr sz="1600" spc="0" dirty="0">
                <a:latin typeface="Microsoft Sans Serif"/>
                <a:cs typeface="Microsoft Sans Serif"/>
              </a:rPr>
              <a:t>t</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 </a:t>
            </a:r>
            <a:r>
              <a:rPr sz="1600" spc="-10" dirty="0">
                <a:latin typeface="Microsoft Sans Serif"/>
                <a:cs typeface="Microsoft Sans Serif"/>
              </a:rPr>
              <a:t>he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10" dirty="0">
                <a:latin typeface="Microsoft Sans Serif"/>
                <a:cs typeface="Microsoft Sans Serif"/>
              </a:rPr>
              <a:t>e</a:t>
            </a:r>
            <a:r>
              <a:rPr sz="1600" spc="0" dirty="0">
                <a:latin typeface="Microsoft Sans Serif"/>
                <a:cs typeface="Microsoft Sans Serif"/>
              </a:rPr>
              <a:t> </a:t>
            </a:r>
            <a:r>
              <a:rPr sz="1600" spc="-10" dirty="0">
                <a:latin typeface="Microsoft Sans Serif"/>
                <a:cs typeface="Microsoft Sans Serif"/>
              </a:rPr>
              <a:t>d</a:t>
            </a:r>
            <a:r>
              <a:rPr sz="1600" spc="5" dirty="0">
                <a:latin typeface="Microsoft Sans Serif"/>
                <a:cs typeface="Microsoft Sans Serif"/>
              </a:rPr>
              <a:t>e</a:t>
            </a:r>
            <a:r>
              <a:rPr sz="1600" spc="-5" dirty="0">
                <a:latin typeface="Microsoft Sans Serif"/>
                <a:cs typeface="Microsoft Sans Serif"/>
              </a:rPr>
              <a:t>li</a:t>
            </a:r>
            <a:r>
              <a:rPr sz="1600" dirty="0">
                <a:latin typeface="Microsoft Sans Serif"/>
                <a:cs typeface="Microsoft Sans Serif"/>
              </a:rPr>
              <a:t>v</a:t>
            </a:r>
            <a:r>
              <a:rPr sz="1600" spc="-10" dirty="0">
                <a:latin typeface="Microsoft Sans Serif"/>
                <a:cs typeface="Microsoft Sans Serif"/>
              </a:rPr>
              <a:t>e</a:t>
            </a:r>
            <a:r>
              <a:rPr sz="1600" spc="5" dirty="0">
                <a:latin typeface="Microsoft Sans Serif"/>
                <a:cs typeface="Microsoft Sans Serif"/>
              </a:rPr>
              <a:t>r</a:t>
            </a:r>
            <a:r>
              <a:rPr sz="1600" spc="10" dirty="0">
                <a:latin typeface="Microsoft Sans Serif"/>
                <a:cs typeface="Microsoft Sans Serif"/>
              </a:rPr>
              <a:t>y</a:t>
            </a:r>
            <a:r>
              <a:rPr sz="1600" spc="-30" dirty="0">
                <a:latin typeface="Microsoft Sans Serif"/>
                <a:cs typeface="Microsoft Sans Serif"/>
              </a:rPr>
              <a:t> </a:t>
            </a:r>
            <a:r>
              <a:rPr sz="1600" dirty="0">
                <a:latin typeface="Microsoft Sans Serif"/>
                <a:cs typeface="Microsoft Sans Serif"/>
              </a:rPr>
              <a:t>cy</a:t>
            </a:r>
            <a:r>
              <a:rPr sz="1600" spc="15" dirty="0">
                <a:latin typeface="Microsoft Sans Serif"/>
                <a:cs typeface="Microsoft Sans Serif"/>
              </a:rPr>
              <a:t>c</a:t>
            </a:r>
            <a:r>
              <a:rPr sz="1600" spc="-5" dirty="0">
                <a:latin typeface="Microsoft Sans Serif"/>
                <a:cs typeface="Microsoft Sans Serif"/>
              </a:rPr>
              <a:t>l</a:t>
            </a:r>
            <a:r>
              <a:rPr sz="1600" spc="-10" dirty="0">
                <a:latin typeface="Microsoft Sans Serif"/>
                <a:cs typeface="Microsoft Sans Serif"/>
              </a:rPr>
              <a:t>e</a:t>
            </a:r>
            <a:r>
              <a:rPr sz="1600" spc="5" dirty="0">
                <a:latin typeface="Microsoft Sans Serif"/>
                <a:cs typeface="Microsoft Sans Serif"/>
              </a:rPr>
              <a:t>.</a:t>
            </a:r>
            <a:r>
              <a:rPr sz="1600" spc="-5" dirty="0">
                <a:latin typeface="Microsoft Sans Serif"/>
                <a:cs typeface="Microsoft Sans Serif"/>
              </a:rPr>
              <a:t> </a:t>
            </a:r>
            <a:endParaRPr sz="1600" dirty="0">
              <a:latin typeface="Microsoft Sans Serif"/>
              <a:cs typeface="Microsoft Sans Serif"/>
            </a:endParaRPr>
          </a:p>
          <a:p>
            <a:pPr lvl="1">
              <a:lnSpc>
                <a:spcPct val="100000"/>
              </a:lnSpc>
              <a:spcBef>
                <a:spcPts val="6"/>
              </a:spcBef>
              <a:buFont typeface="Symbol"/>
              <a:buChar char=""/>
            </a:pPr>
            <a:endParaRPr sz="2300" dirty="0">
              <a:latin typeface="Times New Roman"/>
              <a:cs typeface="Times New Roman"/>
            </a:endParaRPr>
          </a:p>
          <a:p>
            <a:pPr marL="365760" marR="51435" indent="-342900">
              <a:lnSpc>
                <a:spcPct val="99500"/>
              </a:lnSpc>
              <a:buFont typeface="Wingdings"/>
              <a:buChar char=""/>
              <a:tabLst>
                <a:tab pos="360680" algn="l"/>
              </a:tabLst>
            </a:pPr>
            <a:r>
              <a:rPr sz="1600" dirty="0">
                <a:latin typeface="Microsoft Sans Serif"/>
                <a:cs typeface="Microsoft Sans Serif"/>
              </a:rPr>
              <a:t>H</a:t>
            </a:r>
            <a:r>
              <a:rPr sz="1600" spc="-10" dirty="0">
                <a:latin typeface="Microsoft Sans Serif"/>
                <a:cs typeface="Microsoft Sans Serif"/>
              </a:rPr>
              <a:t>a</a:t>
            </a:r>
            <a:r>
              <a:rPr sz="1600" spc="15" dirty="0">
                <a:latin typeface="Microsoft Sans Serif"/>
                <a:cs typeface="Microsoft Sans Serif"/>
              </a:rPr>
              <a:t>v</a:t>
            </a:r>
            <a:r>
              <a:rPr sz="1600" spc="-25" dirty="0">
                <a:latin typeface="Microsoft Sans Serif"/>
                <a:cs typeface="Microsoft Sans Serif"/>
              </a:rPr>
              <a:t>i</a:t>
            </a:r>
            <a:r>
              <a:rPr sz="1600" spc="-10" dirty="0">
                <a:latin typeface="Microsoft Sans Serif"/>
                <a:cs typeface="Microsoft Sans Serif"/>
              </a:rPr>
              <a:t>n</a:t>
            </a:r>
            <a:r>
              <a:rPr sz="1600" spc="10" dirty="0">
                <a:latin typeface="Microsoft Sans Serif"/>
                <a:cs typeface="Microsoft Sans Serif"/>
              </a:rPr>
              <a:t>g</a:t>
            </a:r>
            <a:r>
              <a:rPr sz="1600" spc="-30" dirty="0">
                <a:latin typeface="Microsoft Sans Serif"/>
                <a:cs typeface="Microsoft Sans Serif"/>
              </a:rPr>
              <a:t> </a:t>
            </a:r>
            <a:r>
              <a:rPr sz="1600" dirty="0">
                <a:latin typeface="Microsoft Sans Serif"/>
                <a:cs typeface="Microsoft Sans Serif"/>
              </a:rPr>
              <a:t>s</a:t>
            </a:r>
            <a:r>
              <a:rPr sz="1600" spc="15" dirty="0">
                <a:latin typeface="Microsoft Sans Serif"/>
                <a:cs typeface="Microsoft Sans Serif"/>
              </a:rPr>
              <a:t>k</a:t>
            </a:r>
            <a:r>
              <a:rPr sz="1600" spc="-5" dirty="0">
                <a:latin typeface="Microsoft Sans Serif"/>
                <a:cs typeface="Microsoft Sans Serif"/>
              </a:rPr>
              <a:t>ill</a:t>
            </a:r>
            <a:r>
              <a:rPr sz="1600" spc="5" dirty="0">
                <a:latin typeface="Microsoft Sans Serif"/>
                <a:cs typeface="Microsoft Sans Serif"/>
              </a:rPr>
              <a:t>e</a:t>
            </a:r>
            <a:r>
              <a:rPr sz="1600" spc="-10" dirty="0">
                <a:latin typeface="Microsoft Sans Serif"/>
                <a:cs typeface="Microsoft Sans Serif"/>
              </a:rPr>
              <a:t>d</a:t>
            </a:r>
            <a:r>
              <a:rPr sz="1600" spc="-30" dirty="0">
                <a:latin typeface="Microsoft Sans Serif"/>
                <a:cs typeface="Microsoft Sans Serif"/>
              </a:rPr>
              <a:t> </a:t>
            </a:r>
            <a:r>
              <a:rPr sz="1600" dirty="0">
                <a:latin typeface="Microsoft Sans Serif"/>
                <a:cs typeface="Microsoft Sans Serif"/>
              </a:rPr>
              <a:t>H</a:t>
            </a:r>
            <a:r>
              <a:rPr sz="1600" spc="-10" dirty="0">
                <a:latin typeface="Microsoft Sans Serif"/>
                <a:cs typeface="Microsoft Sans Serif"/>
              </a:rPr>
              <a:t>IM</a:t>
            </a:r>
            <a:r>
              <a:rPr sz="1600" spc="0"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5" dirty="0">
                <a:latin typeface="Microsoft Sans Serif"/>
                <a:cs typeface="Microsoft Sans Serif"/>
              </a:rPr>
              <a:t>f</a:t>
            </a:r>
            <a:r>
              <a:rPr sz="1600" spc="-25"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a</a:t>
            </a:r>
            <a:r>
              <a:rPr sz="1600" spc="-25" dirty="0">
                <a:latin typeface="Microsoft Sans Serif"/>
                <a:cs typeface="Microsoft Sans Serif"/>
              </a:rPr>
              <a:t>l</a:t>
            </a:r>
            <a:r>
              <a:rPr sz="1600" spc="25" dirty="0">
                <a:latin typeface="Microsoft Sans Serif"/>
                <a:cs typeface="Microsoft Sans Serif"/>
              </a:rPr>
              <a:t>s</a:t>
            </a:r>
            <a:r>
              <a:rPr sz="1600" spc="-30" dirty="0">
                <a:latin typeface="Microsoft Sans Serif"/>
                <a:cs typeface="Microsoft Sans Serif"/>
              </a:rPr>
              <a:t> </a:t>
            </a:r>
            <a:r>
              <a:rPr sz="1600" spc="10" dirty="0">
                <a:latin typeface="Microsoft Sans Serif"/>
                <a:cs typeface="Microsoft Sans Serif"/>
              </a:rPr>
              <a:t>o</a:t>
            </a:r>
            <a:r>
              <a:rPr sz="1600" spc="-15" dirty="0">
                <a:latin typeface="Microsoft Sans Serif"/>
                <a:cs typeface="Microsoft Sans Serif"/>
              </a:rPr>
              <a:t>n</a:t>
            </a:r>
            <a:r>
              <a:rPr sz="1600" spc="-10" dirty="0">
                <a:latin typeface="Microsoft Sans Serif"/>
                <a:cs typeface="Microsoft Sans Serif"/>
              </a:rPr>
              <a:t> st</a:t>
            </a:r>
            <a:r>
              <a:rPr sz="1600" spc="5" dirty="0">
                <a:latin typeface="Microsoft Sans Serif"/>
                <a:cs typeface="Microsoft Sans Serif"/>
              </a:rPr>
              <a:t>a</a:t>
            </a:r>
            <a:r>
              <a:rPr sz="1600" spc="-5" dirty="0">
                <a:latin typeface="Microsoft Sans Serif"/>
                <a:cs typeface="Microsoft Sans Serif"/>
              </a:rPr>
              <a:t>f</a:t>
            </a:r>
            <a:r>
              <a:rPr sz="1600" spc="-15" dirty="0">
                <a:latin typeface="Microsoft Sans Serif"/>
                <a:cs typeface="Microsoft Sans Serif"/>
              </a:rPr>
              <a:t>f</a:t>
            </a:r>
            <a:r>
              <a:rPr sz="1600" spc="25" dirty="0">
                <a:latin typeface="Microsoft Sans Serif"/>
                <a:cs typeface="Microsoft Sans Serif"/>
              </a:rPr>
              <a:t> </a:t>
            </a:r>
            <a:r>
              <a:rPr sz="1600" spc="-10" dirty="0">
                <a:latin typeface="Microsoft Sans Serif"/>
                <a:cs typeface="Microsoft Sans Serif"/>
              </a:rPr>
              <a:t>en</a:t>
            </a:r>
            <a:r>
              <a:rPr sz="1600" spc="15" dirty="0">
                <a:latin typeface="Microsoft Sans Serif"/>
                <a:cs typeface="Microsoft Sans Serif"/>
              </a:rPr>
              <a:t>s</a:t>
            </a:r>
            <a:r>
              <a:rPr sz="1600" spc="-10" dirty="0">
                <a:latin typeface="Microsoft Sans Serif"/>
                <a:cs typeface="Microsoft Sans Serif"/>
              </a:rPr>
              <a:t>u</a:t>
            </a:r>
            <a:r>
              <a:rPr sz="1600" spc="5" dirty="0">
                <a:latin typeface="Microsoft Sans Serif"/>
                <a:cs typeface="Microsoft Sans Serif"/>
              </a:rPr>
              <a:t>r</a:t>
            </a:r>
            <a:r>
              <a:rPr sz="1600" spc="-10" dirty="0">
                <a:latin typeface="Microsoft Sans Serif"/>
                <a:cs typeface="Microsoft Sans Serif"/>
              </a:rPr>
              <a:t>es</a:t>
            </a:r>
            <a:r>
              <a:rPr sz="1600" spc="-15" dirty="0">
                <a:latin typeface="Microsoft Sans Serif"/>
                <a:cs typeface="Microsoft Sans Serif"/>
              </a:rPr>
              <a:t> </a:t>
            </a:r>
            <a:r>
              <a:rPr sz="1600" spc="5"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 o</a:t>
            </a:r>
            <a:r>
              <a:rPr sz="1600" spc="25" dirty="0">
                <a:latin typeface="Microsoft Sans Serif"/>
                <a:cs typeface="Microsoft Sans Serif"/>
              </a:rPr>
              <a:t>r</a:t>
            </a:r>
            <a:r>
              <a:rPr sz="1600" spc="5" dirty="0">
                <a:latin typeface="Microsoft Sans Serif"/>
                <a:cs typeface="Microsoft Sans Serif"/>
              </a:rPr>
              <a:t>g</a:t>
            </a:r>
            <a:r>
              <a:rPr sz="1600" spc="-10" dirty="0">
                <a:latin typeface="Microsoft Sans Serif"/>
                <a:cs typeface="Microsoft Sans Serif"/>
              </a:rPr>
              <a:t>a</a:t>
            </a:r>
            <a:r>
              <a:rPr sz="1600" spc="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z</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ha</a:t>
            </a:r>
            <a:r>
              <a:rPr sz="1600" dirty="0">
                <a:latin typeface="Microsoft Sans Serif"/>
                <a:cs typeface="Microsoft Sans Serif"/>
              </a:rPr>
              <a:t>s</a:t>
            </a:r>
            <a:r>
              <a:rPr sz="1600" spc="-10"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a:t>
            </a:r>
            <a:r>
              <a:rPr sz="1600" spc="10" dirty="0">
                <a:latin typeface="Microsoft Sans Serif"/>
                <a:cs typeface="Microsoft Sans Serif"/>
              </a:rPr>
              <a:t>e</a:t>
            </a:r>
            <a:r>
              <a:rPr sz="1600" spc="-10" dirty="0">
                <a:latin typeface="Microsoft Sans Serif"/>
                <a:cs typeface="Microsoft Sans Serif"/>
              </a:rPr>
              <a:t> </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g</a:t>
            </a:r>
            <a:r>
              <a:rPr sz="1600" spc="-10" dirty="0">
                <a:latin typeface="Microsoft Sans Serif"/>
                <a:cs typeface="Microsoft Sans Serif"/>
              </a:rPr>
              <a:t>ht</a:t>
            </a:r>
            <a:r>
              <a:rPr sz="1600" spc="5"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2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o</a:t>
            </a:r>
            <a:r>
              <a:rPr sz="1600" spc="-15" dirty="0">
                <a:latin typeface="Microsoft Sans Serif"/>
                <a:cs typeface="Microsoft Sans Serif"/>
              </a:rPr>
              <a:t>n</a:t>
            </a:r>
            <a:r>
              <a:rPr sz="1600" spc="-10"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d</a:t>
            </a:r>
            <a:r>
              <a:rPr sz="1600" spc="-15" dirty="0">
                <a:latin typeface="Microsoft Sans Serif"/>
                <a:cs typeface="Microsoft Sans Serif"/>
              </a:rPr>
              <a:t> </a:t>
            </a:r>
            <a:r>
              <a:rPr sz="1600" dirty="0">
                <a:latin typeface="Microsoft Sans Serif"/>
                <a:cs typeface="Microsoft Sans Serif"/>
              </a:rPr>
              <a:t>w</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d </a:t>
            </a:r>
            <a:r>
              <a:rPr sz="1600" dirty="0">
                <a:latin typeface="Microsoft Sans Serif"/>
                <a:cs typeface="Microsoft Sans Serif"/>
              </a:rPr>
              <a:t>w</a:t>
            </a:r>
            <a:r>
              <a:rPr sz="1600" spc="-10" dirty="0">
                <a:latin typeface="Microsoft Sans Serif"/>
                <a:cs typeface="Microsoft Sans Serif"/>
              </a:rPr>
              <a:t>he</a:t>
            </a:r>
            <a:r>
              <a:rPr sz="1600" spc="25" dirty="0">
                <a:latin typeface="Microsoft Sans Serif"/>
                <a:cs typeface="Microsoft Sans Serif"/>
              </a:rPr>
              <a:t>r</a:t>
            </a:r>
            <a:r>
              <a:rPr sz="1600" spc="-5" dirty="0">
                <a:latin typeface="Microsoft Sans Serif"/>
                <a:cs typeface="Microsoft Sans Serif"/>
              </a:rPr>
              <a:t>e</a:t>
            </a:r>
            <a:r>
              <a:rPr sz="1600" spc="5" dirty="0">
                <a:latin typeface="Microsoft Sans Serif"/>
                <a:cs typeface="Microsoft Sans Serif"/>
              </a:rPr>
              <a:t> </a:t>
            </a:r>
            <a:r>
              <a:rPr sz="1600" spc="-30" dirty="0">
                <a:latin typeface="Microsoft Sans Serif"/>
                <a:cs typeface="Microsoft Sans Serif"/>
              </a:rPr>
              <a:t>i</a:t>
            </a:r>
            <a:r>
              <a:rPr sz="1600" spc="-15" dirty="0">
                <a:latin typeface="Microsoft Sans Serif"/>
                <a:cs typeface="Microsoft Sans Serif"/>
              </a:rPr>
              <a:t>t</a:t>
            </a:r>
            <a:r>
              <a:rPr sz="1600" spc="5" dirty="0">
                <a:latin typeface="Microsoft Sans Serif"/>
                <a:cs typeface="Microsoft Sans Serif"/>
              </a:rPr>
              <a:t> </a:t>
            </a:r>
            <a:r>
              <a:rPr sz="1600" spc="-5" dirty="0">
                <a:latin typeface="Microsoft Sans Serif"/>
                <a:cs typeface="Microsoft Sans Serif"/>
              </a:rPr>
              <a:t>i</a:t>
            </a:r>
            <a:r>
              <a:rPr sz="1600" dirty="0">
                <a:latin typeface="Microsoft Sans Serif"/>
                <a:cs typeface="Microsoft Sans Serif"/>
              </a:rPr>
              <a:t>s</a:t>
            </a:r>
            <a:r>
              <a:rPr sz="1600" spc="-10" dirty="0">
                <a:latin typeface="Microsoft Sans Serif"/>
                <a:cs typeface="Microsoft Sans Serif"/>
              </a:rPr>
              <a:t> ne</a:t>
            </a:r>
            <a:r>
              <a:rPr sz="1600" spc="5" dirty="0">
                <a:latin typeface="Microsoft Sans Serif"/>
                <a:cs typeface="Microsoft Sans Serif"/>
              </a:rPr>
              <a:t>e</a:t>
            </a:r>
            <a:r>
              <a:rPr sz="1600" spc="-10" dirty="0">
                <a:latin typeface="Microsoft Sans Serif"/>
                <a:cs typeface="Microsoft Sans Serif"/>
              </a:rPr>
              <a:t>d</a:t>
            </a:r>
            <a:r>
              <a:rPr sz="1600" spc="5" dirty="0">
                <a:latin typeface="Microsoft Sans Serif"/>
                <a:cs typeface="Microsoft Sans Serif"/>
              </a:rPr>
              <a:t>e</a:t>
            </a:r>
            <a:r>
              <a:rPr sz="1600" spc="-10" dirty="0">
                <a:latin typeface="Microsoft Sans Serif"/>
                <a:cs typeface="Microsoft Sans Serif"/>
              </a:rPr>
              <a:t>d </a:t>
            </a:r>
            <a:r>
              <a:rPr sz="1600" dirty="0">
                <a:latin typeface="Microsoft Sans Serif"/>
                <a:cs typeface="Microsoft Sans Serif"/>
              </a:rPr>
              <a:t>w</a:t>
            </a:r>
            <a:r>
              <a:rPr sz="1600" spc="5" dirty="0">
                <a:latin typeface="Microsoft Sans Serif"/>
                <a:cs typeface="Microsoft Sans Serif"/>
              </a:rPr>
              <a:t>h</a:t>
            </a:r>
            <a:r>
              <a:rPr sz="1600" spc="-5" dirty="0">
                <a:latin typeface="Microsoft Sans Serif"/>
                <a:cs typeface="Microsoft Sans Serif"/>
              </a:rPr>
              <a:t>il</a:t>
            </a:r>
            <a:r>
              <a:rPr sz="1600" spc="-10" dirty="0">
                <a:latin typeface="Microsoft Sans Serif"/>
                <a:cs typeface="Microsoft Sans Serif"/>
              </a:rPr>
              <a:t>e</a:t>
            </a:r>
            <a:r>
              <a:rPr sz="1600" spc="-30" dirty="0">
                <a:latin typeface="Microsoft Sans Serif"/>
                <a:cs typeface="Microsoft Sans Serif"/>
              </a:rPr>
              <a:t> </a:t>
            </a:r>
            <a:r>
              <a:rPr sz="1600" spc="25" dirty="0">
                <a:latin typeface="Microsoft Sans Serif"/>
                <a:cs typeface="Microsoft Sans Serif"/>
              </a:rPr>
              <a:t>m</a:t>
            </a:r>
            <a:r>
              <a:rPr sz="1600" spc="5" dirty="0">
                <a:latin typeface="Microsoft Sans Serif"/>
                <a:cs typeface="Microsoft Sans Serif"/>
              </a:rPr>
              <a:t>a</a:t>
            </a:r>
            <a:r>
              <a:rPr sz="1600" spc="-5" dirty="0">
                <a:latin typeface="Microsoft Sans Serif"/>
                <a:cs typeface="Microsoft Sans Serif"/>
              </a:rPr>
              <a:t>i</a:t>
            </a:r>
            <a:r>
              <a:rPr sz="1600" spc="-10" dirty="0">
                <a:latin typeface="Microsoft Sans Serif"/>
                <a:cs typeface="Microsoft Sans Serif"/>
              </a:rPr>
              <a:t>nta</a:t>
            </a:r>
            <a:r>
              <a:rPr sz="1600" spc="-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i</a:t>
            </a:r>
            <a:r>
              <a:rPr sz="1600" spc="-10" dirty="0">
                <a:latin typeface="Microsoft Sans Serif"/>
                <a:cs typeface="Microsoft Sans Serif"/>
              </a:rPr>
              <a:t>ng</a:t>
            </a:r>
            <a:r>
              <a:rPr sz="1600" spc="0" dirty="0">
                <a:latin typeface="Microsoft Sans Serif"/>
                <a:cs typeface="Microsoft Sans Serif"/>
              </a:rPr>
              <a:t> t</a:t>
            </a:r>
            <a:r>
              <a:rPr sz="1600" spc="-10" dirty="0">
                <a:latin typeface="Microsoft Sans Serif"/>
                <a:cs typeface="Microsoft Sans Serif"/>
              </a:rPr>
              <a:t>he</a:t>
            </a:r>
            <a:r>
              <a:rPr sz="1600" spc="0" dirty="0">
                <a:latin typeface="Microsoft Sans Serif"/>
                <a:cs typeface="Microsoft Sans Serif"/>
              </a:rPr>
              <a:t> </a:t>
            </a:r>
            <a:r>
              <a:rPr sz="1600" spc="5" dirty="0">
                <a:latin typeface="Microsoft Sans Serif"/>
                <a:cs typeface="Microsoft Sans Serif"/>
              </a:rPr>
              <a:t>h</a:t>
            </a:r>
            <a:r>
              <a:rPr sz="1600" spc="-25" dirty="0">
                <a:latin typeface="Microsoft Sans Serif"/>
                <a:cs typeface="Microsoft Sans Serif"/>
              </a:rPr>
              <a:t>i</a:t>
            </a:r>
            <a:r>
              <a:rPr sz="1600" spc="5" dirty="0">
                <a:latin typeface="Microsoft Sans Serif"/>
                <a:cs typeface="Microsoft Sans Serif"/>
              </a:rPr>
              <a:t>g</a:t>
            </a:r>
            <a:r>
              <a:rPr sz="1600" spc="-10" dirty="0">
                <a:latin typeface="Microsoft Sans Serif"/>
                <a:cs typeface="Microsoft Sans Serif"/>
              </a:rPr>
              <a:t>he</a:t>
            </a:r>
            <a:r>
              <a:rPr sz="1600" spc="15" dirty="0">
                <a:latin typeface="Microsoft Sans Serif"/>
                <a:cs typeface="Microsoft Sans Serif"/>
              </a:rPr>
              <a:t>s</a:t>
            </a:r>
            <a:r>
              <a:rPr sz="1600" spc="-5" dirty="0">
                <a:latin typeface="Microsoft Sans Serif"/>
                <a:cs typeface="Microsoft Sans Serif"/>
              </a:rPr>
              <a:t>t</a:t>
            </a:r>
            <a:r>
              <a:rPr sz="1600" spc="-20" dirty="0">
                <a:latin typeface="Microsoft Sans Serif"/>
                <a:cs typeface="Microsoft Sans Serif"/>
              </a:rPr>
              <a:t> </a:t>
            </a:r>
            <a:r>
              <a:rPr sz="1600" spc="-10" dirty="0">
                <a:latin typeface="Microsoft Sans Serif"/>
                <a:cs typeface="Microsoft Sans Serif"/>
              </a:rPr>
              <a:t>s</a:t>
            </a:r>
            <a:r>
              <a:rPr sz="1600" spc="0" dirty="0">
                <a:latin typeface="Microsoft Sans Serif"/>
                <a:cs typeface="Microsoft Sans Serif"/>
              </a:rPr>
              <a:t>t</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da</a:t>
            </a:r>
            <a:r>
              <a:rPr sz="1600" spc="5" dirty="0">
                <a:latin typeface="Microsoft Sans Serif"/>
                <a:cs typeface="Microsoft Sans Serif"/>
              </a:rPr>
              <a:t>r</a:t>
            </a:r>
            <a:r>
              <a:rPr sz="1600" spc="-10" dirty="0">
                <a:latin typeface="Microsoft Sans Serif"/>
                <a:cs typeface="Microsoft Sans Serif"/>
              </a:rPr>
              <a:t>d</a:t>
            </a:r>
            <a:r>
              <a:rPr sz="1600" spc="15" dirty="0">
                <a:latin typeface="Microsoft Sans Serif"/>
                <a:cs typeface="Microsoft Sans Serif"/>
              </a:rPr>
              <a:t>s</a:t>
            </a:r>
            <a:r>
              <a:rPr sz="1600" spc="-15" dirty="0">
                <a:latin typeface="Microsoft Sans Serif"/>
                <a:cs typeface="Microsoft Sans Serif"/>
              </a:rPr>
              <a:t> </a:t>
            </a:r>
            <a:r>
              <a:rPr sz="1600" spc="-10" dirty="0">
                <a:latin typeface="Microsoft Sans Serif"/>
                <a:cs typeface="Microsoft Sans Serif"/>
              </a:rPr>
              <a:t>o</a:t>
            </a:r>
            <a:r>
              <a:rPr sz="1600" spc="-5" dirty="0">
                <a:latin typeface="Microsoft Sans Serif"/>
                <a:cs typeface="Microsoft Sans Serif"/>
              </a:rPr>
              <a:t>f</a:t>
            </a:r>
            <a:r>
              <a:rPr sz="1600" dirty="0">
                <a:latin typeface="Microsoft Sans Serif"/>
                <a:cs typeface="Microsoft Sans Serif"/>
              </a:rPr>
              <a:t> </a:t>
            </a:r>
            <a:r>
              <a:rPr sz="1600" spc="-10" dirty="0">
                <a:latin typeface="Microsoft Sans Serif"/>
                <a:cs typeface="Microsoft Sans Serif"/>
              </a:rPr>
              <a:t>d</a:t>
            </a:r>
            <a:r>
              <a:rPr sz="1600" spc="5" dirty="0">
                <a:latin typeface="Microsoft Sans Serif"/>
                <a:cs typeface="Microsoft Sans Serif"/>
              </a:rPr>
              <a:t>a</a:t>
            </a:r>
            <a:r>
              <a:rPr sz="1600" spc="-10" dirty="0">
                <a:latin typeface="Microsoft Sans Serif"/>
                <a:cs typeface="Microsoft Sans Serif"/>
              </a:rPr>
              <a:t>ta </a:t>
            </a:r>
            <a:r>
              <a:rPr sz="1600" spc="-5" dirty="0">
                <a:latin typeface="Microsoft Sans Serif"/>
                <a:cs typeface="Microsoft Sans Serif"/>
              </a:rPr>
              <a:t>i</a:t>
            </a:r>
            <a:r>
              <a:rPr sz="1600" spc="-10" dirty="0">
                <a:latin typeface="Microsoft Sans Serif"/>
                <a:cs typeface="Microsoft Sans Serif"/>
              </a:rPr>
              <a:t>nteg</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t</a:t>
            </a:r>
            <a:r>
              <a:rPr sz="1600" spc="-15" dirty="0">
                <a:latin typeface="Microsoft Sans Serif"/>
                <a:cs typeface="Microsoft Sans Serif"/>
              </a:rPr>
              <a:t>y</a:t>
            </a:r>
            <a:r>
              <a:rPr sz="1600" spc="0" dirty="0">
                <a:latin typeface="Microsoft Sans Serif"/>
                <a:cs typeface="Microsoft Sans Serif"/>
              </a:rPr>
              <a:t>,</a:t>
            </a:r>
            <a:r>
              <a:rPr sz="1600" spc="-15"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o</a:t>
            </a:r>
            <a:r>
              <a:rPr sz="1600" spc="-10" dirty="0">
                <a:latin typeface="Microsoft Sans Serif"/>
                <a:cs typeface="Microsoft Sans Serif"/>
              </a:rPr>
              <a:t>n</a:t>
            </a:r>
            <a:r>
              <a:rPr sz="1600" spc="0" dirty="0">
                <a:latin typeface="Microsoft Sans Serif"/>
                <a:cs typeface="Microsoft Sans Serif"/>
              </a:rPr>
              <a:t>f</a:t>
            </a:r>
            <a:r>
              <a:rPr sz="1600" spc="-25" dirty="0">
                <a:latin typeface="Microsoft Sans Serif"/>
                <a:cs typeface="Microsoft Sans Serif"/>
              </a:rPr>
              <a:t>i</a:t>
            </a:r>
            <a:r>
              <a:rPr sz="1600" spc="5" dirty="0">
                <a:latin typeface="Microsoft Sans Serif"/>
                <a:cs typeface="Microsoft Sans Serif"/>
              </a:rPr>
              <a:t>d</a:t>
            </a:r>
            <a:r>
              <a:rPr sz="1600" spc="-10" dirty="0">
                <a:latin typeface="Microsoft Sans Serif"/>
                <a:cs typeface="Microsoft Sans Serif"/>
              </a:rPr>
              <a:t>e</a:t>
            </a:r>
            <a:r>
              <a:rPr sz="1600" spc="5" dirty="0">
                <a:latin typeface="Microsoft Sans Serif"/>
                <a:cs typeface="Microsoft Sans Serif"/>
              </a:rPr>
              <a:t>n</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a</a:t>
            </a:r>
            <a:r>
              <a:rPr sz="1600" spc="-5" dirty="0">
                <a:latin typeface="Microsoft Sans Serif"/>
                <a:cs typeface="Microsoft Sans Serif"/>
              </a:rPr>
              <a:t>lit</a:t>
            </a:r>
            <a:r>
              <a:rPr sz="1600" spc="-15" dirty="0">
                <a:latin typeface="Microsoft Sans Serif"/>
                <a:cs typeface="Microsoft Sans Serif"/>
              </a:rPr>
              <a:t>y</a:t>
            </a:r>
            <a:r>
              <a:rPr sz="1600" spc="0" dirty="0">
                <a:latin typeface="Microsoft Sans Serif"/>
                <a:cs typeface="Microsoft Sans Serif"/>
              </a:rPr>
              <a:t>,</a:t>
            </a:r>
            <a:r>
              <a:rPr sz="1600" spc="-15"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dirty="0">
                <a:latin typeface="Microsoft Sans Serif"/>
                <a:cs typeface="Microsoft Sans Serif"/>
              </a:rPr>
              <a:t>s</a:t>
            </a:r>
            <a:r>
              <a:rPr sz="1600" spc="-10" dirty="0">
                <a:latin typeface="Microsoft Sans Serif"/>
                <a:cs typeface="Microsoft Sans Serif"/>
              </a:rPr>
              <a:t>e</a:t>
            </a:r>
            <a:r>
              <a:rPr sz="1600" dirty="0">
                <a:latin typeface="Microsoft Sans Serif"/>
                <a:cs typeface="Microsoft Sans Serif"/>
              </a:rPr>
              <a:t>c</a:t>
            </a:r>
            <a:r>
              <a:rPr sz="1600" spc="-10" dirty="0">
                <a:latin typeface="Microsoft Sans Serif"/>
                <a:cs typeface="Microsoft Sans Serif"/>
              </a:rPr>
              <a:t>u</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t</a:t>
            </a:r>
            <a:r>
              <a:rPr sz="1600" spc="-15" dirty="0">
                <a:latin typeface="Microsoft Sans Serif"/>
                <a:cs typeface="Microsoft Sans Serif"/>
              </a:rPr>
              <a:t>y</a:t>
            </a:r>
            <a:r>
              <a:rPr sz="1600" spc="30" dirty="0">
                <a:latin typeface="Microsoft Sans Serif"/>
                <a:cs typeface="Microsoft Sans Serif"/>
              </a:rPr>
              <a:t>.</a:t>
            </a:r>
            <a:r>
              <a:rPr sz="1600" spc="-5" dirty="0">
                <a:latin typeface="Microsoft Sans Serif"/>
                <a:cs typeface="Microsoft Sans Serif"/>
              </a:rPr>
              <a:t> </a:t>
            </a:r>
            <a:endParaRPr sz="1600" dirty="0">
              <a:latin typeface="Microsoft Sans Serif"/>
              <a:cs typeface="Microsoft Sans Serif"/>
            </a:endParaRPr>
          </a:p>
          <a:p>
            <a:pPr marL="22225">
              <a:lnSpc>
                <a:spcPct val="100000"/>
              </a:lnSpc>
              <a:spcBef>
                <a:spcPts val="135"/>
              </a:spcBef>
            </a:pPr>
            <a:r>
              <a:rPr sz="1600" spc="-5" dirty="0">
                <a:latin typeface="Microsoft Sans Serif"/>
                <a:cs typeface="Microsoft Sans Serif"/>
              </a:rPr>
              <a:t> </a:t>
            </a:r>
            <a:endParaRPr sz="1600" dirty="0">
              <a:latin typeface="Microsoft Sans Serif"/>
              <a:cs typeface="Microsoft Sans Serif"/>
            </a:endParaRPr>
          </a:p>
          <a:p>
            <a:pPr marL="365760" marR="417195" indent="-353060" algn="just">
              <a:lnSpc>
                <a:spcPts val="1820"/>
              </a:lnSpc>
              <a:spcBef>
                <a:spcPts val="545"/>
              </a:spcBef>
              <a:buFont typeface="Wingdings"/>
              <a:buChar char=""/>
              <a:tabLst>
                <a:tab pos="378460" algn="l"/>
              </a:tabLst>
            </a:pPr>
            <a:r>
              <a:rPr sz="1600" dirty="0">
                <a:latin typeface="Microsoft Sans Serif"/>
                <a:cs typeface="Microsoft Sans Serif"/>
              </a:rPr>
              <a:t>H</a:t>
            </a:r>
            <a:r>
              <a:rPr sz="1600" spc="-10" dirty="0">
                <a:latin typeface="Microsoft Sans Serif"/>
                <a:cs typeface="Microsoft Sans Serif"/>
              </a:rPr>
              <a:t>IM </a:t>
            </a:r>
            <a:r>
              <a:rPr sz="1600" spc="-25"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5" dirty="0">
                <a:latin typeface="Microsoft Sans Serif"/>
                <a:cs typeface="Microsoft Sans Serif"/>
              </a:rPr>
              <a:t>f</a:t>
            </a:r>
            <a:r>
              <a:rPr sz="1600" spc="-25"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a:t>
            </a:r>
            <a:r>
              <a:rPr sz="1600" spc="-25" dirty="0">
                <a:latin typeface="Microsoft Sans Serif"/>
                <a:cs typeface="Microsoft Sans Serif"/>
              </a:rPr>
              <a:t>l</a:t>
            </a:r>
            <a:r>
              <a:rPr sz="1600" spc="5" dirty="0">
                <a:latin typeface="Microsoft Sans Serif"/>
                <a:cs typeface="Microsoft Sans Serif"/>
              </a:rPr>
              <a:t>s</a:t>
            </a:r>
            <a:r>
              <a:rPr sz="1600" spc="-10" dirty="0">
                <a:latin typeface="Microsoft Sans Serif"/>
                <a:cs typeface="Microsoft Sans Serif"/>
              </a:rPr>
              <a:t> a</a:t>
            </a:r>
            <a:r>
              <a:rPr sz="1600" spc="5" dirty="0">
                <a:latin typeface="Microsoft Sans Serif"/>
                <a:cs typeface="Microsoft Sans Serif"/>
              </a:rPr>
              <a:t>r</a:t>
            </a:r>
            <a:r>
              <a:rPr sz="1600" spc="-10" dirty="0">
                <a:latin typeface="Microsoft Sans Serif"/>
                <a:cs typeface="Microsoft Sans Serif"/>
              </a:rPr>
              <a:t>e</a:t>
            </a:r>
            <a:r>
              <a:rPr sz="1600" spc="0" dirty="0">
                <a:latin typeface="Microsoft Sans Serif"/>
                <a:cs typeface="Microsoft Sans Serif"/>
              </a:rPr>
              <a:t> </a:t>
            </a:r>
            <a:r>
              <a:rPr sz="1600" spc="5" dirty="0">
                <a:latin typeface="Microsoft Sans Serif"/>
                <a:cs typeface="Microsoft Sans Serif"/>
              </a:rPr>
              <a:t>h</a:t>
            </a:r>
            <a:r>
              <a:rPr sz="1600" spc="-5" dirty="0">
                <a:latin typeface="Microsoft Sans Serif"/>
                <a:cs typeface="Microsoft Sans Serif"/>
              </a:rPr>
              <a:t>i</a:t>
            </a:r>
            <a:r>
              <a:rPr sz="1600" spc="-10" dirty="0">
                <a:latin typeface="Microsoft Sans Serif"/>
                <a:cs typeface="Microsoft Sans Serif"/>
              </a:rPr>
              <a:t>g</a:t>
            </a:r>
            <a:r>
              <a:rPr sz="1600" spc="5" dirty="0">
                <a:latin typeface="Microsoft Sans Serif"/>
                <a:cs typeface="Microsoft Sans Serif"/>
              </a:rPr>
              <a:t>h</a:t>
            </a:r>
            <a:r>
              <a:rPr sz="1600" spc="-25" dirty="0">
                <a:latin typeface="Microsoft Sans Serif"/>
                <a:cs typeface="Microsoft Sans Serif"/>
              </a:rPr>
              <a:t>l</a:t>
            </a:r>
            <a:r>
              <a:rPr sz="1600" spc="25" dirty="0">
                <a:latin typeface="Microsoft Sans Serif"/>
                <a:cs typeface="Microsoft Sans Serif"/>
              </a:rPr>
              <a:t>y</a:t>
            </a:r>
            <a:r>
              <a:rPr sz="1600" spc="-30" dirty="0">
                <a:latin typeface="Microsoft Sans Serif"/>
                <a:cs typeface="Microsoft Sans Serif"/>
              </a:rPr>
              <a:t> </a:t>
            </a:r>
            <a:r>
              <a:rPr sz="1600" spc="-5" dirty="0">
                <a:latin typeface="Microsoft Sans Serif"/>
                <a:cs typeface="Microsoft Sans Serif"/>
              </a:rPr>
              <a:t>tr</a:t>
            </a:r>
            <a:r>
              <a:rPr sz="1600" dirty="0">
                <a:latin typeface="Microsoft Sans Serif"/>
                <a:cs typeface="Microsoft Sans Serif"/>
              </a:rPr>
              <a:t>a</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e</a:t>
            </a:r>
            <a:r>
              <a:rPr sz="1600" spc="-10" dirty="0">
                <a:latin typeface="Microsoft Sans Serif"/>
                <a:cs typeface="Microsoft Sans Serif"/>
              </a:rPr>
              <a:t>d</a:t>
            </a:r>
            <a:r>
              <a:rPr sz="1600" spc="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a:t>
            </a:r>
            <a:r>
              <a:rPr sz="1600" spc="15" dirty="0">
                <a:latin typeface="Microsoft Sans Serif"/>
                <a:cs typeface="Microsoft Sans Serif"/>
              </a:rPr>
              <a:t>e</a:t>
            </a:r>
            <a:r>
              <a:rPr sz="1600" spc="5" dirty="0">
                <a:latin typeface="Microsoft Sans Serif"/>
                <a:cs typeface="Microsoft Sans Serif"/>
              </a:rPr>
              <a:t> </a:t>
            </a:r>
            <a:r>
              <a:rPr sz="1600" spc="-25" dirty="0">
                <a:latin typeface="Microsoft Sans Serif"/>
                <a:cs typeface="Microsoft Sans Serif"/>
              </a:rPr>
              <a:t>l</a:t>
            </a:r>
            <a:r>
              <a:rPr sz="1600" spc="5" dirty="0">
                <a:latin typeface="Microsoft Sans Serif"/>
                <a:cs typeface="Microsoft Sans Serif"/>
              </a:rPr>
              <a:t>a</a:t>
            </a:r>
            <a:r>
              <a:rPr sz="1600" spc="-5" dirty="0">
                <a:latin typeface="Microsoft Sans Serif"/>
                <a:cs typeface="Microsoft Sans Serif"/>
              </a:rPr>
              <a:t>t</a:t>
            </a:r>
            <a:r>
              <a:rPr sz="1600" spc="-25" dirty="0">
                <a:latin typeface="Microsoft Sans Serif"/>
                <a:cs typeface="Microsoft Sans Serif"/>
              </a:rPr>
              <a:t>e</a:t>
            </a:r>
            <a:r>
              <a:rPr sz="1600" spc="-10" dirty="0">
                <a:latin typeface="Microsoft Sans Serif"/>
                <a:cs typeface="Microsoft Sans Serif"/>
              </a:rPr>
              <a:t>s</a:t>
            </a:r>
            <a:r>
              <a:rPr sz="1600" spc="0" dirty="0">
                <a:latin typeface="Microsoft Sans Serif"/>
                <a:cs typeface="Microsoft Sans Serif"/>
              </a:rPr>
              <a:t>t </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2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dirty="0">
                <a:latin typeface="Microsoft Sans Serif"/>
                <a:cs typeface="Microsoft Sans Serif"/>
              </a:rPr>
              <a:t>n</a:t>
            </a:r>
            <a:r>
              <a:rPr sz="1600" spc="5" dirty="0">
                <a:latin typeface="Microsoft Sans Serif"/>
                <a:cs typeface="Microsoft Sans Serif"/>
              </a:rPr>
              <a:t> </a:t>
            </a:r>
            <a:r>
              <a:rPr sz="1600" dirty="0">
                <a:latin typeface="Microsoft Sans Serif"/>
                <a:cs typeface="Microsoft Sans Serif"/>
              </a:rPr>
              <a:t>m</a:t>
            </a:r>
            <a:r>
              <a:rPr sz="1600" spc="-10" dirty="0">
                <a:latin typeface="Microsoft Sans Serif"/>
                <a:cs typeface="Microsoft Sans Serif"/>
              </a:rPr>
              <a:t>an</a:t>
            </a:r>
            <a:r>
              <a:rPr sz="1600" spc="5" dirty="0">
                <a:latin typeface="Microsoft Sans Serif"/>
                <a:cs typeface="Microsoft Sans Serif"/>
              </a:rPr>
              <a:t>a</a:t>
            </a:r>
            <a:r>
              <a:rPr sz="1600" spc="-10" dirty="0">
                <a:latin typeface="Microsoft Sans Serif"/>
                <a:cs typeface="Microsoft Sans Serif"/>
              </a:rPr>
              <a:t>ge</a:t>
            </a:r>
            <a:r>
              <a:rPr sz="1600" spc="25" dirty="0">
                <a:latin typeface="Microsoft Sans Serif"/>
                <a:cs typeface="Microsoft Sans Serif"/>
              </a:rPr>
              <a:t>m</a:t>
            </a:r>
            <a:r>
              <a:rPr sz="1600" spc="-10" dirty="0">
                <a:latin typeface="Microsoft Sans Serif"/>
                <a:cs typeface="Microsoft Sans Serif"/>
              </a:rPr>
              <a:t>en</a:t>
            </a:r>
            <a:r>
              <a:rPr sz="1600" spc="-5" dirty="0">
                <a:latin typeface="Microsoft Sans Serif"/>
                <a:cs typeface="Microsoft Sans Serif"/>
              </a:rPr>
              <a:t>t</a:t>
            </a:r>
            <a:r>
              <a:rPr sz="1600" spc="5"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e</a:t>
            </a:r>
            <a:r>
              <a:rPr sz="1600" dirty="0">
                <a:latin typeface="Microsoft Sans Serif"/>
                <a:cs typeface="Microsoft Sans Serif"/>
              </a:rPr>
              <a:t>c</a:t>
            </a:r>
            <a:r>
              <a:rPr sz="1600" spc="5" dirty="0">
                <a:latin typeface="Microsoft Sans Serif"/>
                <a:cs typeface="Microsoft Sans Serif"/>
              </a:rPr>
              <a:t>h</a:t>
            </a:r>
            <a:r>
              <a:rPr sz="1600" spc="-10" dirty="0">
                <a:latin typeface="Microsoft Sans Serif"/>
                <a:cs typeface="Microsoft Sans Serif"/>
              </a:rPr>
              <a:t>n</a:t>
            </a:r>
            <a:r>
              <a:rPr sz="1600" spc="5" dirty="0">
                <a:latin typeface="Microsoft Sans Serif"/>
                <a:cs typeface="Microsoft Sans Serif"/>
              </a:rPr>
              <a:t>o</a:t>
            </a:r>
            <a:r>
              <a:rPr sz="1600" spc="-5" dirty="0">
                <a:latin typeface="Microsoft Sans Serif"/>
                <a:cs typeface="Microsoft Sans Serif"/>
              </a:rPr>
              <a:t>l</a:t>
            </a:r>
            <a:r>
              <a:rPr sz="1600" spc="-10" dirty="0">
                <a:latin typeface="Microsoft Sans Serif"/>
                <a:cs typeface="Microsoft Sans Serif"/>
              </a:rPr>
              <a:t>ogy ap</a:t>
            </a:r>
            <a:r>
              <a:rPr sz="1600" spc="5" dirty="0">
                <a:latin typeface="Microsoft Sans Serif"/>
                <a:cs typeface="Microsoft Sans Serif"/>
              </a:rPr>
              <a:t>p</a:t>
            </a:r>
            <a:r>
              <a:rPr sz="1600" spc="-5" dirty="0">
                <a:latin typeface="Microsoft Sans Serif"/>
                <a:cs typeface="Microsoft Sans Serif"/>
              </a:rPr>
              <a:t>li</a:t>
            </a:r>
            <a:r>
              <a:rPr sz="1600" dirty="0">
                <a:latin typeface="Microsoft Sans Serif"/>
                <a:cs typeface="Microsoft Sans Serif"/>
              </a:rPr>
              <a:t>c</a:t>
            </a:r>
            <a:r>
              <a:rPr sz="1600" spc="5" dirty="0">
                <a:latin typeface="Microsoft Sans Serif"/>
                <a:cs typeface="Microsoft Sans Serif"/>
              </a:rPr>
              <a:t>a</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s</a:t>
            </a:r>
            <a:r>
              <a:rPr sz="1600" spc="-10" dirty="0">
                <a:latin typeface="Microsoft Sans Serif"/>
                <a:cs typeface="Microsoft Sans Serif"/>
              </a:rPr>
              <a:t> a</a:t>
            </a:r>
            <a:r>
              <a:rPr sz="1600" spc="5" dirty="0">
                <a:latin typeface="Microsoft Sans Serif"/>
                <a:cs typeface="Microsoft Sans Serif"/>
              </a:rPr>
              <a:t>n</a:t>
            </a:r>
            <a:r>
              <a:rPr sz="1600" spc="-10" dirty="0">
                <a:latin typeface="Microsoft Sans Serif"/>
                <a:cs typeface="Microsoft Sans Serif"/>
              </a:rPr>
              <a:t>d</a:t>
            </a:r>
            <a:r>
              <a:rPr sz="1600" spc="-15" dirty="0">
                <a:latin typeface="Microsoft Sans Serif"/>
                <a:cs typeface="Microsoft Sans Serif"/>
              </a:rPr>
              <a:t> </a:t>
            </a:r>
            <a:r>
              <a:rPr sz="1600" spc="5" dirty="0">
                <a:latin typeface="Microsoft Sans Serif"/>
                <a:cs typeface="Microsoft Sans Serif"/>
              </a:rPr>
              <a:t>u</a:t>
            </a:r>
            <a:r>
              <a:rPr sz="1600" spc="-10" dirty="0">
                <a:latin typeface="Microsoft Sans Serif"/>
                <a:cs typeface="Microsoft Sans Serif"/>
              </a:rPr>
              <a:t>n</a:t>
            </a:r>
            <a:r>
              <a:rPr sz="1600" spc="5" dirty="0">
                <a:latin typeface="Microsoft Sans Serif"/>
                <a:cs typeface="Microsoft Sans Serif"/>
              </a:rPr>
              <a:t>d</a:t>
            </a:r>
            <a:r>
              <a:rPr sz="1600" spc="-10" dirty="0">
                <a:latin typeface="Microsoft Sans Serif"/>
                <a:cs typeface="Microsoft Sans Serif"/>
              </a:rPr>
              <a:t>e</a:t>
            </a:r>
            <a:r>
              <a:rPr sz="1600" spc="5" dirty="0">
                <a:latin typeface="Microsoft Sans Serif"/>
                <a:cs typeface="Microsoft Sans Serif"/>
              </a:rPr>
              <a:t>r</a:t>
            </a:r>
            <a:r>
              <a:rPr sz="1600" spc="-10" dirty="0">
                <a:latin typeface="Microsoft Sans Serif"/>
                <a:cs typeface="Microsoft Sans Serif"/>
              </a:rPr>
              <a:t>st</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5" dirty="0">
                <a:latin typeface="Microsoft Sans Serif"/>
                <a:cs typeface="Microsoft Sans Serif"/>
              </a:rPr>
              <a:t>t</a:t>
            </a:r>
            <a:r>
              <a:rPr sz="1600" spc="-25" dirty="0">
                <a:latin typeface="Microsoft Sans Serif"/>
                <a:cs typeface="Microsoft Sans Serif"/>
              </a:rPr>
              <a:t>h</a:t>
            </a:r>
            <a:r>
              <a:rPr sz="1600" spc="15" dirty="0">
                <a:latin typeface="Microsoft Sans Serif"/>
                <a:cs typeface="Microsoft Sans Serif"/>
              </a:rPr>
              <a:t>e</a:t>
            </a:r>
            <a:r>
              <a:rPr sz="1600" spc="-10" dirty="0">
                <a:latin typeface="Microsoft Sans Serif"/>
                <a:cs typeface="Microsoft Sans Serif"/>
              </a:rPr>
              <a:t> </a:t>
            </a:r>
            <a:r>
              <a:rPr sz="1600" dirty="0">
                <a:latin typeface="Microsoft Sans Serif"/>
                <a:cs typeface="Microsoft Sans Serif"/>
              </a:rPr>
              <a:t>w</a:t>
            </a:r>
            <a:r>
              <a:rPr sz="1600" spc="-10"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k</a:t>
            </a:r>
            <a:r>
              <a:rPr sz="1600" spc="0" dirty="0">
                <a:latin typeface="Microsoft Sans Serif"/>
                <a:cs typeface="Microsoft Sans Serif"/>
              </a:rPr>
              <a:t>f</a:t>
            </a:r>
            <a:r>
              <a:rPr sz="1600" spc="-5" dirty="0">
                <a:latin typeface="Microsoft Sans Serif"/>
                <a:cs typeface="Microsoft Sans Serif"/>
              </a:rPr>
              <a:t>l</a:t>
            </a:r>
            <a:r>
              <a:rPr sz="1600" spc="-10" dirty="0">
                <a:latin typeface="Microsoft Sans Serif"/>
                <a:cs typeface="Microsoft Sans Serif"/>
              </a:rPr>
              <a:t>o</a:t>
            </a:r>
            <a:r>
              <a:rPr sz="1600" spc="5" dirty="0">
                <a:latin typeface="Microsoft Sans Serif"/>
                <a:cs typeface="Microsoft Sans Serif"/>
              </a:rPr>
              <a:t>w</a:t>
            </a:r>
            <a:r>
              <a:rPr sz="1600" spc="-10" dirty="0">
                <a:latin typeface="Microsoft Sans Serif"/>
                <a:cs typeface="Microsoft Sans Serif"/>
              </a:rPr>
              <a:t> </a:t>
            </a:r>
            <a:r>
              <a:rPr sz="1600" spc="-2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an</a:t>
            </a:r>
            <a:r>
              <a:rPr sz="1600" spc="20" dirty="0">
                <a:latin typeface="Microsoft Sans Serif"/>
                <a:cs typeface="Microsoft Sans Serif"/>
              </a:rPr>
              <a:t>y</a:t>
            </a:r>
            <a:r>
              <a:rPr sz="1600" spc="-10"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c</a:t>
            </a:r>
            <a:r>
              <a:rPr sz="1600" spc="5" dirty="0">
                <a:latin typeface="Microsoft Sans Serif"/>
                <a:cs typeface="Microsoft Sans Serif"/>
              </a:rPr>
              <a:t>ar</a:t>
            </a:r>
            <a:r>
              <a:rPr sz="1600" spc="-5" dirty="0">
                <a:latin typeface="Microsoft Sans Serif"/>
                <a:cs typeface="Microsoft Sans Serif"/>
              </a:rPr>
              <a:t>e</a:t>
            </a:r>
            <a:r>
              <a:rPr sz="1600" spc="-10" dirty="0">
                <a:latin typeface="Microsoft Sans Serif"/>
                <a:cs typeface="Microsoft Sans Serif"/>
              </a:rPr>
              <a:t> p</a:t>
            </a:r>
            <a:r>
              <a:rPr sz="1600" spc="5" dirty="0">
                <a:latin typeface="Microsoft Sans Serif"/>
                <a:cs typeface="Microsoft Sans Serif"/>
              </a:rPr>
              <a:t>r</a:t>
            </a:r>
            <a:r>
              <a:rPr sz="1600" spc="-10" dirty="0">
                <a:latin typeface="Microsoft Sans Serif"/>
                <a:cs typeface="Microsoft Sans Serif"/>
              </a:rPr>
              <a:t>o</a:t>
            </a:r>
            <a:r>
              <a:rPr sz="1600" spc="15" dirty="0">
                <a:latin typeface="Microsoft Sans Serif"/>
                <a:cs typeface="Microsoft Sans Serif"/>
              </a:rPr>
              <a:t>v</a:t>
            </a:r>
            <a:r>
              <a:rPr sz="1600" spc="-25" dirty="0">
                <a:latin typeface="Microsoft Sans Serif"/>
                <a:cs typeface="Microsoft Sans Serif"/>
              </a:rPr>
              <a:t>i</a:t>
            </a:r>
            <a:r>
              <a:rPr sz="1600" spc="5" dirty="0">
                <a:latin typeface="Microsoft Sans Serif"/>
                <a:cs typeface="Microsoft Sans Serif"/>
              </a:rPr>
              <a:t>d</a:t>
            </a:r>
            <a:r>
              <a:rPr sz="1600" spc="-10" dirty="0">
                <a:latin typeface="Microsoft Sans Serif"/>
                <a:cs typeface="Microsoft Sans Serif"/>
              </a:rPr>
              <a:t>e</a:t>
            </a:r>
            <a:r>
              <a:rPr sz="1600" spc="10" dirty="0">
                <a:latin typeface="Microsoft Sans Serif"/>
                <a:cs typeface="Microsoft Sans Serif"/>
              </a:rPr>
              <a:t>r</a:t>
            </a:r>
            <a:r>
              <a:rPr sz="1600" spc="-10" dirty="0">
                <a:latin typeface="Microsoft Sans Serif"/>
                <a:cs typeface="Microsoft Sans Serif"/>
              </a:rPr>
              <a:t> o</a:t>
            </a:r>
            <a:r>
              <a:rPr sz="1600" spc="5" dirty="0">
                <a:latin typeface="Microsoft Sans Serif"/>
                <a:cs typeface="Microsoft Sans Serif"/>
              </a:rPr>
              <a:t>rg</a:t>
            </a:r>
            <a:r>
              <a:rPr sz="1600" spc="-10" dirty="0">
                <a:latin typeface="Microsoft Sans Serif"/>
                <a:cs typeface="Microsoft Sans Serif"/>
              </a:rPr>
              <a:t>a</a:t>
            </a:r>
            <a:r>
              <a:rPr sz="1600" spc="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z</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t>
            </a:r>
            <a:r>
              <a:rPr sz="1600" spc="5" dirty="0">
                <a:latin typeface="Microsoft Sans Serif"/>
                <a:cs typeface="Microsoft Sans Serif"/>
              </a:rPr>
              <a:t> </a:t>
            </a:r>
            <a:r>
              <a:rPr sz="1600" spc="-5" dirty="0">
                <a:latin typeface="Microsoft Sans Serif"/>
                <a:cs typeface="Microsoft Sans Serif"/>
              </a:rPr>
              <a:t>fr</a:t>
            </a:r>
            <a:r>
              <a:rPr sz="1600" spc="-20" dirty="0">
                <a:latin typeface="Microsoft Sans Serif"/>
                <a:cs typeface="Microsoft Sans Serif"/>
              </a:rPr>
              <a:t>o</a:t>
            </a:r>
            <a:r>
              <a:rPr sz="1600" dirty="0">
                <a:latin typeface="Microsoft Sans Serif"/>
                <a:cs typeface="Microsoft Sans Serif"/>
              </a:rPr>
              <a:t>m</a:t>
            </a:r>
            <a:r>
              <a:rPr sz="1600" spc="-5" dirty="0">
                <a:latin typeface="Microsoft Sans Serif"/>
                <a:cs typeface="Microsoft Sans Serif"/>
              </a:rPr>
              <a:t> l</a:t>
            </a:r>
            <a:r>
              <a:rPr sz="1600" spc="-10" dirty="0">
                <a:latin typeface="Microsoft Sans Serif"/>
                <a:cs typeface="Microsoft Sans Serif"/>
              </a:rPr>
              <a:t>a</a:t>
            </a:r>
            <a:r>
              <a:rPr sz="1600" spc="5" dirty="0">
                <a:latin typeface="Microsoft Sans Serif"/>
                <a:cs typeface="Microsoft Sans Serif"/>
              </a:rPr>
              <a:t>r</a:t>
            </a:r>
            <a:r>
              <a:rPr sz="1600" spc="-10" dirty="0">
                <a:latin typeface="Microsoft Sans Serif"/>
                <a:cs typeface="Microsoft Sans Serif"/>
              </a:rPr>
              <a:t>g</a:t>
            </a:r>
            <a:r>
              <a:rPr sz="1600" spc="5" dirty="0">
                <a:latin typeface="Microsoft Sans Serif"/>
                <a:cs typeface="Microsoft Sans Serif"/>
              </a:rPr>
              <a:t>e</a:t>
            </a:r>
            <a:r>
              <a:rPr sz="1600" spc="-15"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o</a:t>
            </a:r>
            <a:r>
              <a:rPr sz="1600" dirty="0">
                <a:latin typeface="Microsoft Sans Serif"/>
                <a:cs typeface="Microsoft Sans Serif"/>
              </a:rPr>
              <a:t>s</a:t>
            </a:r>
            <a:r>
              <a:rPr sz="1600" spc="5" dirty="0">
                <a:latin typeface="Microsoft Sans Serif"/>
                <a:cs typeface="Microsoft Sans Serif"/>
              </a:rPr>
              <a:t>p</a:t>
            </a:r>
            <a:r>
              <a:rPr sz="1600" spc="-5" dirty="0">
                <a:latin typeface="Microsoft Sans Serif"/>
                <a:cs typeface="Microsoft Sans Serif"/>
              </a:rPr>
              <a:t>i</a:t>
            </a:r>
            <a:r>
              <a:rPr sz="1600" spc="-10" dirty="0">
                <a:latin typeface="Microsoft Sans Serif"/>
                <a:cs typeface="Microsoft Sans Serif"/>
              </a:rPr>
              <a:t>ta</a:t>
            </a:r>
            <a:r>
              <a:rPr sz="1600" dirty="0">
                <a:latin typeface="Microsoft Sans Serif"/>
                <a:cs typeface="Microsoft Sans Serif"/>
              </a:rPr>
              <a:t>l</a:t>
            </a:r>
            <a:r>
              <a:rPr sz="1600" spc="-30" dirty="0">
                <a:latin typeface="Microsoft Sans Serif"/>
                <a:cs typeface="Microsoft Sans Serif"/>
              </a:rPr>
              <a:t> </a:t>
            </a:r>
            <a:r>
              <a:rPr sz="1600" spc="-10" dirty="0">
                <a:latin typeface="Microsoft Sans Serif"/>
                <a:cs typeface="Microsoft Sans Serif"/>
              </a:rPr>
              <a:t>sys</a:t>
            </a:r>
            <a:r>
              <a:rPr sz="1600" spc="0" dirty="0">
                <a:latin typeface="Microsoft Sans Serif"/>
                <a:cs typeface="Microsoft Sans Serif"/>
              </a:rPr>
              <a:t>t</a:t>
            </a:r>
            <a:r>
              <a:rPr sz="1600" spc="-10" dirty="0">
                <a:latin typeface="Microsoft Sans Serif"/>
                <a:cs typeface="Microsoft Sans Serif"/>
              </a:rPr>
              <a:t>e</a:t>
            </a:r>
            <a:r>
              <a:rPr sz="1600" dirty="0">
                <a:latin typeface="Microsoft Sans Serif"/>
                <a:cs typeface="Microsoft Sans Serif"/>
              </a:rPr>
              <a:t>ms</a:t>
            </a:r>
            <a:r>
              <a:rPr sz="1600" spc="-10" dirty="0">
                <a:latin typeface="Microsoft Sans Serif"/>
                <a:cs typeface="Microsoft Sans Serif"/>
              </a:rPr>
              <a:t> </a:t>
            </a:r>
            <a:r>
              <a:rPr sz="1600" spc="-5" dirty="0">
                <a:latin typeface="Microsoft Sans Serif"/>
                <a:cs typeface="Microsoft Sans Serif"/>
              </a:rPr>
              <a:t>t</a:t>
            </a:r>
            <a:r>
              <a:rPr sz="1600" spc="-25" dirty="0">
                <a:latin typeface="Microsoft Sans Serif"/>
                <a:cs typeface="Microsoft Sans Serif"/>
              </a:rPr>
              <a:t>o</a:t>
            </a:r>
            <a:r>
              <a:rPr sz="1600" spc="0" dirty="0">
                <a:latin typeface="Microsoft Sans Serif"/>
                <a:cs typeface="Microsoft Sans Serif"/>
              </a:rPr>
              <a:t> </a:t>
            </a:r>
            <a:r>
              <a:rPr sz="1600" spc="-10" dirty="0">
                <a:latin typeface="Microsoft Sans Serif"/>
                <a:cs typeface="Microsoft Sans Serif"/>
              </a:rPr>
              <a:t>th</a:t>
            </a:r>
            <a:r>
              <a:rPr sz="1600" spc="5" dirty="0">
                <a:latin typeface="Microsoft Sans Serif"/>
                <a:cs typeface="Microsoft Sans Serif"/>
              </a:rPr>
              <a:t>e</a:t>
            </a:r>
            <a:r>
              <a:rPr sz="1600" spc="-15" dirty="0">
                <a:latin typeface="Microsoft Sans Serif"/>
                <a:cs typeface="Microsoft Sans Serif"/>
              </a:rPr>
              <a:t> </a:t>
            </a:r>
            <a:r>
              <a:rPr sz="1600" spc="-10" dirty="0">
                <a:latin typeface="Microsoft Sans Serif"/>
                <a:cs typeface="Microsoft Sans Serif"/>
              </a:rPr>
              <a:t>p</a:t>
            </a:r>
            <a:r>
              <a:rPr sz="1600" spc="25" dirty="0">
                <a:latin typeface="Microsoft Sans Serif"/>
                <a:cs typeface="Microsoft Sans Serif"/>
              </a:rPr>
              <a:t>r</a:t>
            </a:r>
            <a:r>
              <a:rPr sz="1600" spc="-25" dirty="0">
                <a:latin typeface="Microsoft Sans Serif"/>
                <a:cs typeface="Microsoft Sans Serif"/>
              </a:rPr>
              <a:t>i</a:t>
            </a:r>
            <a:r>
              <a:rPr sz="1600" dirty="0">
                <a:latin typeface="Microsoft Sans Serif"/>
                <a:cs typeface="Microsoft Sans Serif"/>
              </a:rPr>
              <a:t>v</a:t>
            </a:r>
            <a:r>
              <a:rPr sz="1600" spc="-10" dirty="0">
                <a:latin typeface="Microsoft Sans Serif"/>
                <a:cs typeface="Microsoft Sans Serif"/>
              </a:rPr>
              <a:t>a</a:t>
            </a:r>
            <a:r>
              <a:rPr sz="1600" spc="0" dirty="0">
                <a:latin typeface="Microsoft Sans Serif"/>
                <a:cs typeface="Microsoft Sans Serif"/>
              </a:rPr>
              <a:t>t</a:t>
            </a:r>
            <a:r>
              <a:rPr sz="1600" spc="-10" dirty="0">
                <a:latin typeface="Microsoft Sans Serif"/>
                <a:cs typeface="Microsoft Sans Serif"/>
              </a:rPr>
              <a:t>e</a:t>
            </a:r>
            <a:r>
              <a:rPr sz="1600" spc="0" dirty="0">
                <a:latin typeface="Microsoft Sans Serif"/>
                <a:cs typeface="Microsoft Sans Serif"/>
              </a:rPr>
              <a:t> </a:t>
            </a:r>
            <a:r>
              <a:rPr sz="1600" spc="-10" dirty="0">
                <a:latin typeface="Microsoft Sans Serif"/>
                <a:cs typeface="Microsoft Sans Serif"/>
              </a:rPr>
              <a:t>ph</a:t>
            </a:r>
            <a:r>
              <a:rPr sz="1600" dirty="0">
                <a:latin typeface="Microsoft Sans Serif"/>
                <a:cs typeface="Microsoft Sans Serif"/>
              </a:rPr>
              <a:t>y</a:t>
            </a:r>
            <a:r>
              <a:rPr sz="1600" spc="15" dirty="0">
                <a:latin typeface="Microsoft Sans Serif"/>
                <a:cs typeface="Microsoft Sans Serif"/>
              </a:rPr>
              <a:t>s</a:t>
            </a:r>
            <a:r>
              <a:rPr sz="1600" spc="-25" dirty="0">
                <a:latin typeface="Microsoft Sans Serif"/>
                <a:cs typeface="Microsoft Sans Serif"/>
              </a:rPr>
              <a:t>i</a:t>
            </a:r>
            <a:r>
              <a:rPr sz="1600" spc="35" dirty="0">
                <a:latin typeface="Microsoft Sans Serif"/>
                <a:cs typeface="Microsoft Sans Serif"/>
              </a:rPr>
              <a:t>c</a:t>
            </a:r>
            <a:r>
              <a:rPr sz="1600" spc="-5" dirty="0">
                <a:latin typeface="Microsoft Sans Serif"/>
                <a:cs typeface="Microsoft Sans Serif"/>
              </a:rPr>
              <a:t>i</a:t>
            </a:r>
            <a:r>
              <a:rPr sz="1600" spc="-10" dirty="0">
                <a:latin typeface="Microsoft Sans Serif"/>
                <a:cs typeface="Microsoft Sans Serif"/>
              </a:rPr>
              <a:t>a</a:t>
            </a:r>
            <a:r>
              <a:rPr sz="1600" spc="10" dirty="0">
                <a:latin typeface="Microsoft Sans Serif"/>
                <a:cs typeface="Microsoft Sans Serif"/>
              </a:rPr>
              <a:t>n</a:t>
            </a:r>
            <a:r>
              <a:rPr sz="1600" spc="-30"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ac</a:t>
            </a:r>
            <a:r>
              <a:rPr sz="1600" spc="0" dirty="0">
                <a:latin typeface="Microsoft Sans Serif"/>
                <a:cs typeface="Microsoft Sans Serif"/>
              </a:rPr>
              <a:t>t</a:t>
            </a:r>
            <a:r>
              <a:rPr sz="1600" spc="-5" dirty="0">
                <a:latin typeface="Microsoft Sans Serif"/>
                <a:cs typeface="Microsoft Sans Serif"/>
              </a:rPr>
              <a:t>i</a:t>
            </a:r>
            <a:r>
              <a:rPr sz="1600" dirty="0">
                <a:latin typeface="Microsoft Sans Serif"/>
                <a:cs typeface="Microsoft Sans Serif"/>
              </a:rPr>
              <a:t>c</a:t>
            </a:r>
            <a:r>
              <a:rPr sz="1600" spc="-10" dirty="0">
                <a:latin typeface="Microsoft Sans Serif"/>
                <a:cs typeface="Microsoft Sans Serif"/>
              </a:rPr>
              <a:t>e</a:t>
            </a:r>
            <a:r>
              <a:rPr sz="1600" spc="-5" dirty="0">
                <a:latin typeface="Microsoft Sans Serif"/>
                <a:cs typeface="Microsoft Sans Serif"/>
              </a:rPr>
              <a:t>.</a:t>
            </a:r>
            <a:endParaRPr sz="1600" dirty="0">
              <a:latin typeface="Microsoft Sans Serif"/>
              <a:cs typeface="Microsoft Sans Serif"/>
            </a:endParaRPr>
          </a:p>
          <a:p>
            <a:pPr>
              <a:lnSpc>
                <a:spcPct val="100000"/>
              </a:lnSpc>
              <a:spcBef>
                <a:spcPts val="8"/>
              </a:spcBef>
              <a:buFont typeface="Wingdings"/>
              <a:buChar char=""/>
            </a:pPr>
            <a:endParaRPr sz="2200" dirty="0">
              <a:latin typeface="Times New Roman"/>
              <a:cs typeface="Times New Roman"/>
            </a:endParaRPr>
          </a:p>
          <a:p>
            <a:pPr marL="365760" marR="530860" indent="-342900">
              <a:lnSpc>
                <a:spcPct val="100000"/>
              </a:lnSpc>
              <a:buFont typeface="Wingdings"/>
              <a:buChar char=""/>
              <a:tabLst>
                <a:tab pos="360680" algn="l"/>
              </a:tabLst>
            </a:pPr>
            <a:r>
              <a:rPr sz="1600" dirty="0">
                <a:latin typeface="Microsoft Sans Serif"/>
                <a:cs typeface="Microsoft Sans Serif"/>
              </a:rPr>
              <a:t>H</a:t>
            </a:r>
            <a:r>
              <a:rPr sz="1600" spc="-10" dirty="0">
                <a:latin typeface="Microsoft Sans Serif"/>
                <a:cs typeface="Microsoft Sans Serif"/>
              </a:rPr>
              <a:t>IM </a:t>
            </a:r>
            <a:r>
              <a:rPr sz="1600" spc="-25"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5" dirty="0">
                <a:latin typeface="Microsoft Sans Serif"/>
                <a:cs typeface="Microsoft Sans Serif"/>
              </a:rPr>
              <a:t>f</a:t>
            </a:r>
            <a:r>
              <a:rPr sz="1600" spc="-25"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a:t>
            </a:r>
            <a:r>
              <a:rPr sz="1600" spc="-25" dirty="0">
                <a:latin typeface="Microsoft Sans Serif"/>
                <a:cs typeface="Microsoft Sans Serif"/>
              </a:rPr>
              <a:t>l</a:t>
            </a:r>
            <a:r>
              <a:rPr sz="1600" spc="25" dirty="0">
                <a:latin typeface="Microsoft Sans Serif"/>
                <a:cs typeface="Microsoft Sans Serif"/>
              </a:rPr>
              <a:t>s</a:t>
            </a:r>
            <a:r>
              <a:rPr sz="1600" spc="-30" dirty="0">
                <a:latin typeface="Microsoft Sans Serif"/>
                <a:cs typeface="Microsoft Sans Serif"/>
              </a:rPr>
              <a:t> </a:t>
            </a:r>
            <a:r>
              <a:rPr sz="1600" spc="-10" dirty="0">
                <a:latin typeface="Microsoft Sans Serif"/>
                <a:cs typeface="Microsoft Sans Serif"/>
              </a:rPr>
              <a:t>a</a:t>
            </a:r>
            <a:r>
              <a:rPr sz="1600" spc="5" dirty="0">
                <a:latin typeface="Microsoft Sans Serif"/>
                <a:cs typeface="Microsoft Sans Serif"/>
              </a:rPr>
              <a:t>re</a:t>
            </a:r>
            <a:r>
              <a:rPr sz="1600" spc="-15" dirty="0">
                <a:latin typeface="Microsoft Sans Serif"/>
                <a:cs typeface="Microsoft Sans Serif"/>
              </a:rPr>
              <a:t> </a:t>
            </a:r>
            <a:r>
              <a:rPr sz="1600" spc="15" dirty="0">
                <a:latin typeface="Microsoft Sans Serif"/>
                <a:cs typeface="Microsoft Sans Serif"/>
              </a:rPr>
              <a:t>v</a:t>
            </a:r>
            <a:r>
              <a:rPr sz="1600" spc="-25" dirty="0">
                <a:latin typeface="Microsoft Sans Serif"/>
                <a:cs typeface="Microsoft Sans Serif"/>
              </a:rPr>
              <a:t>i</a:t>
            </a:r>
            <a:r>
              <a:rPr sz="1600" spc="0" dirty="0">
                <a:latin typeface="Microsoft Sans Serif"/>
                <a:cs typeface="Microsoft Sans Serif"/>
              </a:rPr>
              <a:t>t</a:t>
            </a:r>
            <a:r>
              <a:rPr sz="1600" spc="5" dirty="0">
                <a:latin typeface="Microsoft Sans Serif"/>
                <a:cs typeface="Microsoft Sans Serif"/>
              </a:rPr>
              <a:t>a</a:t>
            </a:r>
            <a:r>
              <a:rPr sz="1600" spc="-25" dirty="0">
                <a:latin typeface="Microsoft Sans Serif"/>
                <a:cs typeface="Microsoft Sans Serif"/>
              </a:rPr>
              <a:t>l</a:t>
            </a:r>
            <a:r>
              <a:rPr sz="1600" spc="-15" dirty="0">
                <a:latin typeface="Microsoft Sans Serif"/>
                <a:cs typeface="Microsoft Sans Serif"/>
              </a:rPr>
              <a:t> </a:t>
            </a:r>
            <a:r>
              <a:rPr sz="1600" spc="0" dirty="0">
                <a:latin typeface="Microsoft Sans Serif"/>
                <a:cs typeface="Microsoft Sans Serif"/>
              </a:rPr>
              <a:t>t</a:t>
            </a:r>
            <a:r>
              <a:rPr sz="1600" dirty="0">
                <a:latin typeface="Microsoft Sans Serif"/>
                <a:cs typeface="Microsoft Sans Serif"/>
              </a:rPr>
              <a:t>o</a:t>
            </a:r>
            <a:r>
              <a:rPr sz="1600" spc="-10" dirty="0">
                <a:latin typeface="Microsoft Sans Serif"/>
                <a:cs typeface="Microsoft Sans Serif"/>
              </a:rPr>
              <a:t> </a:t>
            </a:r>
            <a:r>
              <a:rPr sz="1600" spc="5" dirty="0">
                <a:latin typeface="Microsoft Sans Serif"/>
                <a:cs typeface="Microsoft Sans Serif"/>
              </a:rPr>
              <a:t>da</a:t>
            </a:r>
            <a:r>
              <a:rPr sz="1600" spc="-5" dirty="0">
                <a:latin typeface="Microsoft Sans Serif"/>
                <a:cs typeface="Microsoft Sans Serif"/>
              </a:rPr>
              <a:t>i</a:t>
            </a:r>
            <a:r>
              <a:rPr sz="1600" spc="-25" dirty="0">
                <a:latin typeface="Microsoft Sans Serif"/>
                <a:cs typeface="Microsoft Sans Serif"/>
              </a:rPr>
              <a:t>l</a:t>
            </a:r>
            <a:r>
              <a:rPr sz="1600" spc="20" dirty="0">
                <a:latin typeface="Microsoft Sans Serif"/>
                <a:cs typeface="Microsoft Sans Serif"/>
              </a:rPr>
              <a:t>y</a:t>
            </a:r>
            <a:r>
              <a:rPr sz="1600" spc="-30" dirty="0">
                <a:latin typeface="Microsoft Sans Serif"/>
                <a:cs typeface="Microsoft Sans Serif"/>
              </a:rPr>
              <a:t> </a:t>
            </a:r>
            <a:r>
              <a:rPr sz="1600" spc="5" dirty="0">
                <a:latin typeface="Microsoft Sans Serif"/>
                <a:cs typeface="Microsoft Sans Serif"/>
              </a:rPr>
              <a:t>o</a:t>
            </a:r>
            <a:r>
              <a:rPr sz="1600" spc="-10" dirty="0">
                <a:latin typeface="Microsoft Sans Serif"/>
                <a:cs typeface="Microsoft Sans Serif"/>
              </a:rPr>
              <a:t>pe</a:t>
            </a:r>
            <a:r>
              <a:rPr sz="1600" spc="5" dirty="0">
                <a:latin typeface="Microsoft Sans Serif"/>
                <a:cs typeface="Microsoft Sans Serif"/>
              </a:rPr>
              <a:t>ra</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25" dirty="0">
                <a:latin typeface="Microsoft Sans Serif"/>
                <a:cs typeface="Microsoft Sans Serif"/>
              </a:rPr>
              <a:t>s</a:t>
            </a:r>
            <a:r>
              <a:rPr sz="1600" spc="-30" dirty="0">
                <a:latin typeface="Microsoft Sans Serif"/>
                <a:cs typeface="Microsoft Sans Serif"/>
              </a:rPr>
              <a:t> </a:t>
            </a:r>
            <a:r>
              <a:rPr sz="1600" dirty="0">
                <a:latin typeface="Microsoft Sans Serif"/>
                <a:cs typeface="Microsoft Sans Serif"/>
              </a:rPr>
              <a:t>m</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a</a:t>
            </a:r>
            <a:r>
              <a:rPr sz="1600" spc="5" dirty="0">
                <a:latin typeface="Microsoft Sans Serif"/>
                <a:cs typeface="Microsoft Sans Serif"/>
              </a:rPr>
              <a:t>g</a:t>
            </a:r>
            <a:r>
              <a:rPr sz="1600" spc="-10" dirty="0">
                <a:latin typeface="Microsoft Sans Serif"/>
                <a:cs typeface="Microsoft Sans Serif"/>
              </a:rPr>
              <a:t>e</a:t>
            </a:r>
            <a:r>
              <a:rPr sz="1600" dirty="0">
                <a:latin typeface="Microsoft Sans Serif"/>
                <a:cs typeface="Microsoft Sans Serif"/>
              </a:rPr>
              <a:t>m</a:t>
            </a:r>
            <a:r>
              <a:rPr sz="1600" spc="-10" dirty="0">
                <a:latin typeface="Microsoft Sans Serif"/>
                <a:cs typeface="Microsoft Sans Serif"/>
              </a:rPr>
              <a:t>en</a:t>
            </a:r>
            <a:r>
              <a:rPr sz="1600" spc="10" dirty="0">
                <a:latin typeface="Microsoft Sans Serif"/>
                <a:cs typeface="Microsoft Sans Serif"/>
              </a:rPr>
              <a:t>t</a:t>
            </a:r>
            <a:r>
              <a:rPr sz="1600" spc="-10" dirty="0">
                <a:latin typeface="Microsoft Sans Serif"/>
                <a:cs typeface="Microsoft Sans Serif"/>
              </a:rPr>
              <a:t> </a:t>
            </a:r>
            <a:r>
              <a:rPr sz="1600" spc="-20" dirty="0">
                <a:latin typeface="Microsoft Sans Serif"/>
                <a:cs typeface="Microsoft Sans Serif"/>
              </a:rPr>
              <a:t>of</a:t>
            </a:r>
            <a:r>
              <a:rPr sz="1600" spc="25" dirty="0">
                <a:latin typeface="Microsoft Sans Serif"/>
                <a:cs typeface="Microsoft Sans Serif"/>
              </a:rPr>
              <a:t> </a:t>
            </a:r>
            <a:r>
              <a:rPr sz="1600" spc="-10" dirty="0">
                <a:latin typeface="Microsoft Sans Serif"/>
                <a:cs typeface="Microsoft Sans Serif"/>
              </a:rPr>
              <a:t>h</a:t>
            </a:r>
            <a:r>
              <a:rPr sz="1600" spc="5" dirty="0">
                <a:latin typeface="Microsoft Sans Serif"/>
                <a:cs typeface="Microsoft Sans Serif"/>
              </a:rPr>
              <a:t>ea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a:t>
            </a:r>
            <a:r>
              <a:rPr sz="1600" spc="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o</a:t>
            </a:r>
            <a:r>
              <a:rPr sz="1600" dirty="0">
                <a:latin typeface="Microsoft Sans Serif"/>
                <a:cs typeface="Microsoft Sans Serif"/>
              </a:rPr>
              <a:t>n</a:t>
            </a:r>
            <a:r>
              <a:rPr sz="1600" spc="5" dirty="0">
                <a:latin typeface="Microsoft Sans Serif"/>
                <a:cs typeface="Microsoft Sans Serif"/>
              </a:rPr>
              <a:t> </a:t>
            </a:r>
            <a:r>
              <a:rPr sz="1600" spc="-10" dirty="0">
                <a:latin typeface="Microsoft Sans Serif"/>
                <a:cs typeface="Microsoft Sans Serif"/>
              </a:rPr>
              <a:t>a</a:t>
            </a:r>
            <a:r>
              <a:rPr sz="1600" spc="5" dirty="0">
                <a:latin typeface="Microsoft Sans Serif"/>
                <a:cs typeface="Microsoft Sans Serif"/>
              </a:rPr>
              <a:t>nd</a:t>
            </a:r>
            <a:r>
              <a:rPr sz="1600" spc="-5" dirty="0">
                <a:latin typeface="Microsoft Sans Serif"/>
                <a:cs typeface="Microsoft Sans Serif"/>
              </a:rPr>
              <a:t> </a:t>
            </a:r>
            <a:r>
              <a:rPr sz="1600" spc="5" dirty="0">
                <a:latin typeface="Microsoft Sans Serif"/>
                <a:cs typeface="Microsoft Sans Serif"/>
              </a:rPr>
              <a:t>e</a:t>
            </a:r>
            <a:r>
              <a:rPr sz="1600" spc="-25" dirty="0">
                <a:latin typeface="Microsoft Sans Serif"/>
                <a:cs typeface="Microsoft Sans Serif"/>
              </a:rPr>
              <a:t>l</a:t>
            </a:r>
            <a:r>
              <a:rPr sz="1600" spc="-10" dirty="0">
                <a:latin typeface="Microsoft Sans Serif"/>
                <a:cs typeface="Microsoft Sans Serif"/>
              </a:rPr>
              <a:t>ect</a:t>
            </a:r>
            <a:r>
              <a:rPr sz="1600" spc="25" dirty="0">
                <a:latin typeface="Microsoft Sans Serif"/>
                <a:cs typeface="Microsoft Sans Serif"/>
              </a:rPr>
              <a:t>r</a:t>
            </a:r>
            <a:r>
              <a:rPr sz="1600" spc="-10" dirty="0">
                <a:latin typeface="Microsoft Sans Serif"/>
                <a:cs typeface="Microsoft Sans Serif"/>
              </a:rPr>
              <a:t>o</a:t>
            </a:r>
            <a:r>
              <a:rPr sz="1600" spc="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c</a:t>
            </a:r>
            <a:r>
              <a:rPr sz="1600" spc="-15"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 </a:t>
            </a:r>
            <a:r>
              <a:rPr sz="1600" spc="5" dirty="0">
                <a:latin typeface="Microsoft Sans Serif"/>
                <a:cs typeface="Microsoft Sans Serif"/>
              </a:rPr>
              <a:t>r</a:t>
            </a:r>
            <a:r>
              <a:rPr sz="1600" spc="-10" dirty="0">
                <a:latin typeface="Microsoft Sans Serif"/>
                <a:cs typeface="Microsoft Sans Serif"/>
              </a:rPr>
              <a:t>e</a:t>
            </a:r>
            <a:r>
              <a:rPr sz="1600" spc="15"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ds</a:t>
            </a:r>
            <a:r>
              <a:rPr sz="1600" spc="25" dirty="0">
                <a:latin typeface="Microsoft Sans Serif"/>
                <a:cs typeface="Microsoft Sans Serif"/>
              </a:rPr>
              <a:t>.</a:t>
            </a:r>
            <a:r>
              <a:rPr sz="1600" spc="-5" dirty="0">
                <a:latin typeface="Microsoft Sans Serif"/>
                <a:cs typeface="Microsoft Sans Serif"/>
              </a:rPr>
              <a:t> </a:t>
            </a:r>
            <a:endParaRPr lang="en-US" sz="1600" spc="-5" dirty="0">
              <a:latin typeface="Microsoft Sans Serif"/>
              <a:cs typeface="Microsoft Sans Serif"/>
            </a:endParaRPr>
          </a:p>
          <a:p>
            <a:pPr marL="22860" marR="530860" algn="ctr">
              <a:lnSpc>
                <a:spcPct val="100000"/>
              </a:lnSpc>
              <a:tabLst>
                <a:tab pos="360680" algn="l"/>
              </a:tabLst>
            </a:pPr>
            <a:r>
              <a:rPr lang="en-US" sz="1600" dirty="0">
                <a:hlinkClick r:id="rId4"/>
              </a:rPr>
              <a:t>Health Information 101 | AHIMA</a:t>
            </a:r>
            <a:endParaRPr sz="1600" dirty="0">
              <a:latin typeface="Microsoft Sans Serif"/>
              <a:cs typeface="Microsoft Sans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550" y="45085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849079"/>
          </a:xfrm>
          <a:prstGeom prst="rect">
            <a:avLst/>
          </a:prstGeom>
        </p:spPr>
        <p:txBody>
          <a:bodyPr vert="horz" wrap="square" lIns="0" tIns="414147" rIns="0" bIns="0" rtlCol="0">
            <a:spAutoFit/>
          </a:bodyPr>
          <a:lstStyle/>
          <a:p>
            <a:pPr marL="1741805">
              <a:lnSpc>
                <a:spcPct val="100000"/>
              </a:lnSpc>
            </a:pPr>
            <a:r>
              <a:rPr sz="2800" b="1" spc="-5" dirty="0"/>
              <a:t>W</a:t>
            </a:r>
            <a:r>
              <a:rPr sz="2800" b="1" dirty="0"/>
              <a:t>h</a:t>
            </a:r>
            <a:r>
              <a:rPr sz="2800" b="1" spc="-15" dirty="0"/>
              <a:t>y </a:t>
            </a:r>
            <a:r>
              <a:rPr lang="en-US" sz="2800" b="1" spc="-5" dirty="0"/>
              <a:t>C</a:t>
            </a:r>
            <a:r>
              <a:rPr sz="2800" b="1" spc="-5" dirty="0"/>
              <a:t>ho</a:t>
            </a:r>
            <a:r>
              <a:rPr sz="2800" b="1" spc="20" dirty="0"/>
              <a:t>o</a:t>
            </a:r>
            <a:r>
              <a:rPr sz="2800" b="1" dirty="0"/>
              <a:t>s</a:t>
            </a:r>
            <a:r>
              <a:rPr sz="2800" b="1" spc="-20" dirty="0"/>
              <a:t>e</a:t>
            </a:r>
            <a:r>
              <a:rPr sz="2800" b="1" spc="-15" dirty="0"/>
              <a:t> </a:t>
            </a:r>
            <a:r>
              <a:rPr sz="2800" b="1" spc="-5" dirty="0"/>
              <a:t>H</a:t>
            </a:r>
            <a:r>
              <a:rPr sz="2800" b="1" spc="20" dirty="0"/>
              <a:t>I</a:t>
            </a:r>
            <a:r>
              <a:rPr sz="2800" b="1" spc="-20" dirty="0"/>
              <a:t>M</a:t>
            </a:r>
            <a:r>
              <a:rPr sz="2800" b="1" spc="-15" dirty="0"/>
              <a:t> </a:t>
            </a:r>
            <a:r>
              <a:rPr sz="2800" b="1" dirty="0"/>
              <a:t>a</a:t>
            </a:r>
            <a:r>
              <a:rPr sz="2800" b="1" spc="-15" dirty="0"/>
              <a:t>s </a:t>
            </a:r>
            <a:r>
              <a:rPr lang="en-US" sz="2800" b="1" spc="-15" dirty="0"/>
              <a:t>Y</a:t>
            </a:r>
            <a:r>
              <a:rPr sz="2800" b="1" dirty="0"/>
              <a:t>o</a:t>
            </a:r>
            <a:r>
              <a:rPr sz="2800" b="1" spc="5" dirty="0"/>
              <a:t>u</a:t>
            </a:r>
            <a:r>
              <a:rPr sz="2800" b="1" spc="-5" dirty="0"/>
              <a:t>r</a:t>
            </a:r>
            <a:r>
              <a:rPr sz="2800" b="1" spc="-15" dirty="0"/>
              <a:t> </a:t>
            </a:r>
            <a:r>
              <a:rPr lang="en-US" sz="2800" b="1" spc="-5" dirty="0"/>
              <a:t>A</a:t>
            </a:r>
            <a:r>
              <a:rPr sz="2800" b="1" spc="5" dirty="0"/>
              <a:t>re</a:t>
            </a:r>
            <a:r>
              <a:rPr sz="2800" b="1" spc="-20" dirty="0"/>
              <a:t>a</a:t>
            </a:r>
            <a:r>
              <a:rPr sz="2800" b="1" spc="0" dirty="0"/>
              <a:t> </a:t>
            </a:r>
            <a:r>
              <a:rPr sz="2800" b="1" dirty="0"/>
              <a:t>o</a:t>
            </a:r>
            <a:r>
              <a:rPr sz="2800" b="1" spc="-10" dirty="0"/>
              <a:t>f</a:t>
            </a:r>
            <a:r>
              <a:rPr sz="2800" b="1" spc="-15" dirty="0"/>
              <a:t> </a:t>
            </a:r>
            <a:r>
              <a:rPr lang="en-US" sz="2800" b="1" spc="-15" dirty="0"/>
              <a:t>S</a:t>
            </a:r>
            <a:r>
              <a:rPr sz="2800" b="1" dirty="0"/>
              <a:t>tudy</a:t>
            </a:r>
            <a:r>
              <a:rPr sz="2800" b="1" spc="30" dirty="0"/>
              <a:t>?</a:t>
            </a:r>
            <a:r>
              <a:rPr sz="2800" b="1" spc="-10" dirty="0">
                <a:solidFill>
                  <a:srgbClr val="000000"/>
                </a:solidFill>
              </a:rPr>
              <a:t> </a:t>
            </a:r>
            <a:endParaRPr sz="2800" b="1" dirty="0"/>
          </a:p>
        </p:txBody>
      </p:sp>
      <p:sp>
        <p:nvSpPr>
          <p:cNvPr id="4" name="object 4"/>
          <p:cNvSpPr txBox="1"/>
          <p:nvPr/>
        </p:nvSpPr>
        <p:spPr>
          <a:xfrm>
            <a:off x="823278" y="2362200"/>
            <a:ext cx="8561705" cy="3481274"/>
          </a:xfrm>
          <a:prstGeom prst="rect">
            <a:avLst/>
          </a:prstGeom>
        </p:spPr>
        <p:txBody>
          <a:bodyPr vert="horz" wrap="square" lIns="0" tIns="0" rIns="0" bIns="0" rtlCol="0">
            <a:spAutoFit/>
          </a:bodyPr>
          <a:lstStyle/>
          <a:p>
            <a:pPr marL="429259" marR="1008380" indent="-411480">
              <a:lnSpc>
                <a:spcPct val="94400"/>
              </a:lnSpc>
              <a:buFont typeface="Wingdings"/>
              <a:buChar char=""/>
              <a:tabLst>
                <a:tab pos="429259" algn="l"/>
              </a:tabLst>
            </a:pPr>
            <a:r>
              <a:rPr sz="1600" spc="-15" dirty="0">
                <a:latin typeface="Microsoft Sans Serif"/>
                <a:cs typeface="Microsoft Sans Serif"/>
              </a:rPr>
              <a:t>T</a:t>
            </a:r>
            <a:r>
              <a:rPr sz="1600" spc="-25" dirty="0">
                <a:latin typeface="Microsoft Sans Serif"/>
                <a:cs typeface="Microsoft Sans Serif"/>
              </a:rPr>
              <a:t>o</a:t>
            </a:r>
            <a:r>
              <a:rPr sz="1600" spc="-10" dirty="0">
                <a:latin typeface="Microsoft Sans Serif"/>
                <a:cs typeface="Microsoft Sans Serif"/>
              </a:rPr>
              <a:t> </a:t>
            </a:r>
            <a:r>
              <a:rPr sz="1600" spc="-25" dirty="0">
                <a:latin typeface="Microsoft Sans Serif"/>
                <a:cs typeface="Microsoft Sans Serif"/>
              </a:rPr>
              <a:t>a</a:t>
            </a:r>
            <a:r>
              <a:rPr sz="1600" dirty="0">
                <a:latin typeface="Microsoft Sans Serif"/>
                <a:cs typeface="Microsoft Sans Serif"/>
              </a:rPr>
              <a:t>cq</a:t>
            </a:r>
            <a:r>
              <a:rPr sz="1600" spc="10" dirty="0">
                <a:latin typeface="Microsoft Sans Serif"/>
                <a:cs typeface="Microsoft Sans Serif"/>
              </a:rPr>
              <a:t>u</a:t>
            </a:r>
            <a:r>
              <a:rPr sz="1600" spc="-25" dirty="0">
                <a:latin typeface="Microsoft Sans Serif"/>
                <a:cs typeface="Microsoft Sans Serif"/>
              </a:rPr>
              <a:t>i</a:t>
            </a:r>
            <a:r>
              <a:rPr sz="1600" dirty="0">
                <a:latin typeface="Microsoft Sans Serif"/>
                <a:cs typeface="Microsoft Sans Serif"/>
              </a:rPr>
              <a:t>r</a:t>
            </a:r>
            <a:r>
              <a:rPr sz="1600" spc="-20" dirty="0">
                <a:latin typeface="Microsoft Sans Serif"/>
                <a:cs typeface="Microsoft Sans Serif"/>
              </a:rPr>
              <a:t>e </a:t>
            </a:r>
            <a:r>
              <a:rPr sz="1600" spc="15" dirty="0">
                <a:latin typeface="Microsoft Sans Serif"/>
                <a:cs typeface="Microsoft Sans Serif"/>
              </a:rPr>
              <a:t>a</a:t>
            </a:r>
            <a:r>
              <a:rPr sz="1600" spc="-10" dirty="0">
                <a:latin typeface="Microsoft Sans Serif"/>
                <a:cs typeface="Microsoft Sans Serif"/>
              </a:rPr>
              <a:t> v</a:t>
            </a:r>
            <a:r>
              <a:rPr sz="1600" spc="-25" dirty="0">
                <a:latin typeface="Microsoft Sans Serif"/>
                <a:cs typeface="Microsoft Sans Serif"/>
              </a:rPr>
              <a:t>e</a:t>
            </a:r>
            <a:r>
              <a:rPr sz="1600" dirty="0">
                <a:latin typeface="Microsoft Sans Serif"/>
                <a:cs typeface="Microsoft Sans Serif"/>
              </a:rPr>
              <a:t>r</a:t>
            </a:r>
            <a:r>
              <a:rPr sz="1600" spc="-10" dirty="0">
                <a:latin typeface="Microsoft Sans Serif"/>
                <a:cs typeface="Microsoft Sans Serif"/>
              </a:rPr>
              <a:t>satile </a:t>
            </a:r>
            <a:r>
              <a:rPr sz="1600" spc="-25" dirty="0">
                <a:latin typeface="Microsoft Sans Serif"/>
                <a:cs typeface="Microsoft Sans Serif"/>
              </a:rPr>
              <a:t>a</a:t>
            </a:r>
            <a:r>
              <a:rPr sz="1600" spc="-20" dirty="0">
                <a:latin typeface="Microsoft Sans Serif"/>
                <a:cs typeface="Microsoft Sans Serif"/>
              </a:rPr>
              <a:t>nd</a:t>
            </a:r>
            <a:r>
              <a:rPr sz="1600" spc="-25" dirty="0">
                <a:latin typeface="Microsoft Sans Serif"/>
                <a:cs typeface="Microsoft Sans Serif"/>
              </a:rPr>
              <a:t> </a:t>
            </a:r>
            <a:r>
              <a:rPr sz="1600" spc="-5" dirty="0">
                <a:latin typeface="Microsoft Sans Serif"/>
                <a:cs typeface="Microsoft Sans Serif"/>
              </a:rPr>
              <a:t>focus</a:t>
            </a:r>
            <a:r>
              <a:rPr sz="1600" spc="-10" dirty="0">
                <a:latin typeface="Microsoft Sans Serif"/>
                <a:cs typeface="Microsoft Sans Serif"/>
              </a:rPr>
              <a:t>e</a:t>
            </a:r>
            <a:r>
              <a:rPr sz="1600" spc="15" dirty="0">
                <a:latin typeface="Microsoft Sans Serif"/>
                <a:cs typeface="Microsoft Sans Serif"/>
              </a:rPr>
              <a:t>d</a:t>
            </a:r>
            <a:r>
              <a:rPr sz="1600" spc="-10" dirty="0">
                <a:latin typeface="Microsoft Sans Serif"/>
                <a:cs typeface="Microsoft Sans Serif"/>
              </a:rPr>
              <a:t> s</a:t>
            </a:r>
            <a:r>
              <a:rPr sz="1600" spc="-5" dirty="0">
                <a:latin typeface="Microsoft Sans Serif"/>
                <a:cs typeface="Microsoft Sans Serif"/>
              </a:rPr>
              <a:t>k</a:t>
            </a:r>
            <a:r>
              <a:rPr sz="1600" dirty="0">
                <a:latin typeface="Microsoft Sans Serif"/>
                <a:cs typeface="Microsoft Sans Serif"/>
              </a:rPr>
              <a:t>il</a:t>
            </a:r>
            <a:r>
              <a:rPr sz="1600" spc="-5" dirty="0">
                <a:latin typeface="Microsoft Sans Serif"/>
                <a:cs typeface="Microsoft Sans Serif"/>
              </a:rPr>
              <a:t>l</a:t>
            </a:r>
            <a:r>
              <a:rPr sz="1600" spc="-35" dirty="0">
                <a:latin typeface="Microsoft Sans Serif"/>
                <a:cs typeface="Microsoft Sans Serif"/>
              </a:rPr>
              <a:t> </a:t>
            </a:r>
            <a:r>
              <a:rPr sz="1600" spc="15" dirty="0">
                <a:latin typeface="Microsoft Sans Serif"/>
                <a:cs typeface="Microsoft Sans Serif"/>
              </a:rPr>
              <a:t>s</a:t>
            </a:r>
            <a:r>
              <a:rPr sz="1600" spc="-15" dirty="0">
                <a:latin typeface="Microsoft Sans Serif"/>
                <a:cs typeface="Microsoft Sans Serif"/>
              </a:rPr>
              <a:t>e</a:t>
            </a:r>
            <a:r>
              <a:rPr lang="en-US" sz="1600" spc="-15" dirty="0">
                <a:latin typeface="Microsoft Sans Serif"/>
                <a:cs typeface="Microsoft Sans Serif"/>
              </a:rPr>
              <a:t>t</a:t>
            </a:r>
            <a:r>
              <a:rPr lang="en-US" sz="1600" spc="-35" dirty="0">
                <a:latin typeface="Microsoft Sans Serif"/>
                <a:cs typeface="Microsoft Sans Serif"/>
              </a:rPr>
              <a:t> </a:t>
            </a:r>
            <a:r>
              <a:rPr sz="1600" spc="-5" dirty="0">
                <a:latin typeface="Microsoft Sans Serif"/>
                <a:cs typeface="Microsoft Sans Serif"/>
              </a:rPr>
              <a:t>t</a:t>
            </a:r>
            <a:r>
              <a:rPr sz="1600" spc="-15" dirty="0">
                <a:latin typeface="Microsoft Sans Serif"/>
                <a:cs typeface="Microsoft Sans Serif"/>
              </a:rPr>
              <a:t>hat</a:t>
            </a:r>
            <a:r>
              <a:rPr lang="en-US" sz="1600" spc="-15"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ncorpora</a:t>
            </a:r>
            <a:r>
              <a:rPr sz="1600" spc="25" dirty="0">
                <a:latin typeface="Microsoft Sans Serif"/>
                <a:cs typeface="Microsoft Sans Serif"/>
              </a:rPr>
              <a:t>t</a:t>
            </a:r>
            <a:r>
              <a:rPr lang="en-US" sz="1600" spc="-25" dirty="0">
                <a:latin typeface="Microsoft Sans Serif"/>
                <a:cs typeface="Microsoft Sans Serif"/>
              </a:rPr>
              <a:t>es</a:t>
            </a:r>
            <a:r>
              <a:rPr sz="1600" spc="-25" dirty="0">
                <a:latin typeface="Microsoft Sans Serif"/>
                <a:cs typeface="Microsoft Sans Serif"/>
              </a:rPr>
              <a:t> </a:t>
            </a:r>
            <a:r>
              <a:rPr lang="en-US" sz="1600" spc="-25" dirty="0">
                <a:latin typeface="Microsoft Sans Serif"/>
                <a:cs typeface="Microsoft Sans Serif"/>
              </a:rPr>
              <a:t>c</a:t>
            </a:r>
            <a:r>
              <a:rPr sz="1600" dirty="0">
                <a:latin typeface="Microsoft Sans Serif"/>
                <a:cs typeface="Microsoft Sans Serif"/>
              </a:rPr>
              <a:t>li</a:t>
            </a:r>
            <a:r>
              <a:rPr sz="1600" spc="10" dirty="0">
                <a:latin typeface="Microsoft Sans Serif"/>
                <a:cs typeface="Microsoft Sans Serif"/>
              </a:rPr>
              <a:t>n</a:t>
            </a:r>
            <a:r>
              <a:rPr sz="1600" spc="-25" dirty="0">
                <a:latin typeface="Microsoft Sans Serif"/>
                <a:cs typeface="Microsoft Sans Serif"/>
              </a:rPr>
              <a:t>i</a:t>
            </a:r>
            <a:r>
              <a:rPr sz="1600" dirty="0">
                <a:latin typeface="Microsoft Sans Serif"/>
                <a:cs typeface="Microsoft Sans Serif"/>
              </a:rPr>
              <a:t>c</a:t>
            </a:r>
            <a:r>
              <a:rPr sz="1600" spc="15" dirty="0">
                <a:latin typeface="Microsoft Sans Serif"/>
                <a:cs typeface="Microsoft Sans Serif"/>
              </a:rPr>
              <a:t>a</a:t>
            </a:r>
            <a:r>
              <a:rPr sz="1600" spc="-5" dirty="0">
                <a:latin typeface="Microsoft Sans Serif"/>
                <a:cs typeface="Microsoft Sans Serif"/>
              </a:rPr>
              <a:t>l</a:t>
            </a:r>
            <a:r>
              <a:rPr sz="1600" spc="5" dirty="0">
                <a:latin typeface="Microsoft Sans Serif"/>
                <a:cs typeface="Microsoft Sans Serif"/>
              </a:rPr>
              <a:t>,</a:t>
            </a:r>
            <a:r>
              <a:rPr sz="1600" spc="-35"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 tech</a:t>
            </a:r>
            <a:r>
              <a:rPr sz="1600" spc="-10" dirty="0">
                <a:latin typeface="Microsoft Sans Serif"/>
                <a:cs typeface="Microsoft Sans Serif"/>
              </a:rPr>
              <a:t>n</a:t>
            </a:r>
            <a:r>
              <a:rPr sz="1600" spc="15" dirty="0">
                <a:latin typeface="Microsoft Sans Serif"/>
                <a:cs typeface="Microsoft Sans Serif"/>
              </a:rPr>
              <a:t>o</a:t>
            </a:r>
            <a:r>
              <a:rPr sz="1600" dirty="0">
                <a:latin typeface="Microsoft Sans Serif"/>
                <a:cs typeface="Microsoft Sans Serif"/>
              </a:rPr>
              <a:t>lo</a:t>
            </a:r>
            <a:r>
              <a:rPr sz="1600" spc="-10" dirty="0">
                <a:latin typeface="Microsoft Sans Serif"/>
                <a:cs typeface="Microsoft Sans Serif"/>
              </a:rPr>
              <a:t>g</a:t>
            </a:r>
            <a:r>
              <a:rPr sz="1600" spc="-15" dirty="0">
                <a:latin typeface="Microsoft Sans Serif"/>
                <a:cs typeface="Microsoft Sans Serif"/>
              </a:rPr>
              <a:t>y</a:t>
            </a:r>
            <a:r>
              <a:rPr sz="1600" spc="-5" dirty="0">
                <a:latin typeface="Microsoft Sans Serif"/>
                <a:cs typeface="Microsoft Sans Serif"/>
              </a:rPr>
              <a:t>,</a:t>
            </a:r>
            <a:r>
              <a:rPr sz="1600" spc="-10" dirty="0">
                <a:latin typeface="Microsoft Sans Serif"/>
                <a:cs typeface="Microsoft Sans Serif"/>
              </a:rPr>
              <a:t> </a:t>
            </a:r>
            <a:r>
              <a:rPr sz="1600" spc="-35" dirty="0">
                <a:latin typeface="Microsoft Sans Serif"/>
                <a:cs typeface="Microsoft Sans Serif"/>
              </a:rPr>
              <a:t>l</a:t>
            </a:r>
            <a:r>
              <a:rPr sz="1600" spc="15" dirty="0">
                <a:latin typeface="Microsoft Sans Serif"/>
                <a:cs typeface="Microsoft Sans Serif"/>
              </a:rPr>
              <a:t>e</a:t>
            </a:r>
            <a:r>
              <a:rPr sz="1600" spc="-5" dirty="0">
                <a:latin typeface="Microsoft Sans Serif"/>
                <a:cs typeface="Microsoft Sans Serif"/>
              </a:rPr>
              <a:t>ad</a:t>
            </a:r>
            <a:r>
              <a:rPr sz="1600" spc="-10" dirty="0">
                <a:latin typeface="Microsoft Sans Serif"/>
                <a:cs typeface="Microsoft Sans Serif"/>
              </a:rPr>
              <a:t>e</a:t>
            </a:r>
            <a:r>
              <a:rPr sz="1600" dirty="0">
                <a:latin typeface="Microsoft Sans Serif"/>
                <a:cs typeface="Microsoft Sans Serif"/>
              </a:rPr>
              <a:t>rs</a:t>
            </a:r>
            <a:r>
              <a:rPr sz="1600" spc="15" dirty="0">
                <a:latin typeface="Microsoft Sans Serif"/>
                <a:cs typeface="Microsoft Sans Serif"/>
              </a:rPr>
              <a:t>h</a:t>
            </a:r>
            <a:r>
              <a:rPr sz="1600" spc="-25" dirty="0">
                <a:latin typeface="Microsoft Sans Serif"/>
                <a:cs typeface="Microsoft Sans Serif"/>
              </a:rPr>
              <a:t>i</a:t>
            </a:r>
            <a:r>
              <a:rPr sz="1600" spc="-15" dirty="0">
                <a:latin typeface="Microsoft Sans Serif"/>
                <a:cs typeface="Microsoft Sans Serif"/>
              </a:rPr>
              <a:t>p, </a:t>
            </a:r>
            <a:r>
              <a:rPr sz="1600" spc="-5" dirty="0">
                <a:latin typeface="Microsoft Sans Serif"/>
                <a:cs typeface="Microsoft Sans Serif"/>
              </a:rPr>
              <a:t>an</a:t>
            </a:r>
            <a:r>
              <a:rPr sz="1600" spc="-10" dirty="0">
                <a:latin typeface="Microsoft Sans Serif"/>
                <a:cs typeface="Microsoft Sans Serif"/>
              </a:rPr>
              <a:t>d</a:t>
            </a:r>
            <a:r>
              <a:rPr sz="1600" dirty="0">
                <a:latin typeface="Microsoft Sans Serif"/>
                <a:cs typeface="Microsoft Sans Serif"/>
              </a:rPr>
              <a:t> man</a:t>
            </a:r>
            <a:r>
              <a:rPr sz="1600" spc="-10" dirty="0">
                <a:latin typeface="Microsoft Sans Serif"/>
                <a:cs typeface="Microsoft Sans Serif"/>
              </a:rPr>
              <a:t>a</a:t>
            </a:r>
            <a:r>
              <a:rPr sz="1600" spc="-5" dirty="0">
                <a:latin typeface="Microsoft Sans Serif"/>
                <a:cs typeface="Microsoft Sans Serif"/>
              </a:rPr>
              <a:t>gemen</a:t>
            </a:r>
            <a:r>
              <a:rPr sz="1600" spc="5" dirty="0">
                <a:latin typeface="Microsoft Sans Serif"/>
                <a:cs typeface="Microsoft Sans Serif"/>
              </a:rPr>
              <a:t>t</a:t>
            </a:r>
            <a:r>
              <a:rPr sz="1600" spc="0" dirty="0">
                <a:latin typeface="Microsoft Sans Serif"/>
                <a:cs typeface="Microsoft Sans Serif"/>
              </a:rPr>
              <a:t> </a:t>
            </a:r>
            <a:r>
              <a:rPr sz="1600" dirty="0">
                <a:latin typeface="Microsoft Sans Serif"/>
                <a:cs typeface="Microsoft Sans Serif"/>
              </a:rPr>
              <a:t>s</a:t>
            </a:r>
            <a:r>
              <a:rPr sz="1600" spc="15" dirty="0">
                <a:latin typeface="Microsoft Sans Serif"/>
                <a:cs typeface="Microsoft Sans Serif"/>
              </a:rPr>
              <a:t>k</a:t>
            </a:r>
            <a:r>
              <a:rPr sz="1600" dirty="0">
                <a:latin typeface="Microsoft Sans Serif"/>
                <a:cs typeface="Microsoft Sans Serif"/>
              </a:rPr>
              <a:t>il</a:t>
            </a:r>
            <a:r>
              <a:rPr sz="1600" spc="-25" dirty="0">
                <a:latin typeface="Microsoft Sans Serif"/>
                <a:cs typeface="Microsoft Sans Serif"/>
              </a:rPr>
              <a:t>l</a:t>
            </a:r>
            <a:r>
              <a:rPr sz="1600" spc="-15" dirty="0">
                <a:latin typeface="Microsoft Sans Serif"/>
                <a:cs typeface="Microsoft Sans Serif"/>
              </a:rPr>
              <a:t>s</a:t>
            </a:r>
            <a:r>
              <a:rPr sz="1600" spc="20" dirty="0">
                <a:latin typeface="Microsoft Sans Serif"/>
                <a:cs typeface="Microsoft Sans Serif"/>
              </a:rPr>
              <a:t>.</a:t>
            </a:r>
            <a:r>
              <a:rPr sz="1600" spc="-10" dirty="0">
                <a:latin typeface="Microsoft Sans Serif"/>
                <a:cs typeface="Microsoft Sans Serif"/>
              </a:rPr>
              <a:t> </a:t>
            </a:r>
            <a:endParaRPr sz="1600" dirty="0">
              <a:latin typeface="Microsoft Sans Serif"/>
              <a:cs typeface="Microsoft Sans Serif"/>
            </a:endParaRPr>
          </a:p>
          <a:p>
            <a:pPr marL="424180">
              <a:lnSpc>
                <a:spcPts val="2620"/>
              </a:lnSpc>
              <a:spcBef>
                <a:spcPts val="480"/>
              </a:spcBef>
            </a:pPr>
            <a:r>
              <a:rPr sz="1600" spc="-10" dirty="0">
                <a:latin typeface="Microsoft Sans Serif"/>
                <a:cs typeface="Microsoft Sans Serif"/>
              </a:rPr>
              <a:t> </a:t>
            </a:r>
            <a:endParaRPr sz="1600" dirty="0">
              <a:latin typeface="Microsoft Sans Serif"/>
              <a:cs typeface="Microsoft Sans Serif"/>
            </a:endParaRPr>
          </a:p>
          <a:p>
            <a:pPr marL="424180" marR="5080" indent="-411480">
              <a:lnSpc>
                <a:spcPct val="98300"/>
              </a:lnSpc>
              <a:spcBef>
                <a:spcPts val="25"/>
              </a:spcBef>
              <a:buFont typeface="Wingdings"/>
              <a:buChar char=""/>
              <a:tabLst>
                <a:tab pos="424180" algn="l"/>
              </a:tabLst>
            </a:pPr>
            <a:r>
              <a:rPr sz="1600" spc="-15" dirty="0">
                <a:latin typeface="Microsoft Sans Serif"/>
                <a:cs typeface="Microsoft Sans Serif"/>
              </a:rPr>
              <a:t>T</a:t>
            </a:r>
            <a:r>
              <a:rPr sz="1600" spc="-25" dirty="0">
                <a:latin typeface="Microsoft Sans Serif"/>
                <a:cs typeface="Microsoft Sans Serif"/>
              </a:rPr>
              <a:t>o</a:t>
            </a:r>
            <a:r>
              <a:rPr sz="1600" spc="-10" dirty="0">
                <a:latin typeface="Microsoft Sans Serif"/>
                <a:cs typeface="Microsoft Sans Serif"/>
              </a:rPr>
              <a:t> </a:t>
            </a:r>
            <a:r>
              <a:rPr sz="1600" spc="-25" dirty="0">
                <a:latin typeface="Microsoft Sans Serif"/>
                <a:cs typeface="Microsoft Sans Serif"/>
              </a:rPr>
              <a:t>g</a:t>
            </a:r>
            <a:r>
              <a:rPr sz="1600" spc="15" dirty="0">
                <a:latin typeface="Microsoft Sans Serif"/>
                <a:cs typeface="Microsoft Sans Serif"/>
              </a:rPr>
              <a:t>a</a:t>
            </a:r>
            <a:r>
              <a:rPr sz="1600" spc="-25" dirty="0">
                <a:latin typeface="Microsoft Sans Serif"/>
                <a:cs typeface="Microsoft Sans Serif"/>
              </a:rPr>
              <a:t>i</a:t>
            </a:r>
            <a:r>
              <a:rPr sz="1600" spc="-20" dirty="0">
                <a:latin typeface="Microsoft Sans Serif"/>
                <a:cs typeface="Microsoft Sans Serif"/>
              </a:rPr>
              <a:t>n</a:t>
            </a:r>
            <a:r>
              <a:rPr sz="1600" spc="-5" dirty="0">
                <a:latin typeface="Microsoft Sans Serif"/>
                <a:cs typeface="Microsoft Sans Serif"/>
              </a:rPr>
              <a:t> an</a:t>
            </a:r>
            <a:r>
              <a:rPr sz="1600" spc="-10" dirty="0">
                <a:latin typeface="Microsoft Sans Serif"/>
                <a:cs typeface="Microsoft Sans Serif"/>
              </a:rPr>
              <a:t>d </a:t>
            </a:r>
            <a:r>
              <a:rPr sz="1600" spc="-25" dirty="0">
                <a:latin typeface="Microsoft Sans Serif"/>
                <a:cs typeface="Microsoft Sans Serif"/>
              </a:rPr>
              <a:t>u</a:t>
            </a:r>
            <a:r>
              <a:rPr sz="1600" spc="15" dirty="0">
                <a:latin typeface="Microsoft Sans Serif"/>
                <a:cs typeface="Microsoft Sans Serif"/>
              </a:rPr>
              <a:t>s</a:t>
            </a:r>
            <a:r>
              <a:rPr sz="1600" spc="-20" dirty="0">
                <a:latin typeface="Microsoft Sans Serif"/>
                <a:cs typeface="Microsoft Sans Serif"/>
              </a:rPr>
              <a:t>e </a:t>
            </a:r>
            <a:r>
              <a:rPr sz="1600" dirty="0">
                <a:latin typeface="Microsoft Sans Serif"/>
                <a:cs typeface="Microsoft Sans Serif"/>
              </a:rPr>
              <a:t>kn</a:t>
            </a:r>
            <a:r>
              <a:rPr sz="1600" spc="10" dirty="0">
                <a:latin typeface="Microsoft Sans Serif"/>
                <a:cs typeface="Microsoft Sans Serif"/>
              </a:rPr>
              <a:t>o</a:t>
            </a:r>
            <a:r>
              <a:rPr sz="1600" spc="5" dirty="0">
                <a:latin typeface="Microsoft Sans Serif"/>
                <a:cs typeface="Microsoft Sans Serif"/>
              </a:rPr>
              <a:t>w</a:t>
            </a:r>
            <a:r>
              <a:rPr sz="1600" spc="-25" dirty="0">
                <a:latin typeface="Microsoft Sans Serif"/>
                <a:cs typeface="Microsoft Sans Serif"/>
              </a:rPr>
              <a:t>l</a:t>
            </a:r>
            <a:r>
              <a:rPr sz="1600" spc="-5" dirty="0">
                <a:latin typeface="Microsoft Sans Serif"/>
                <a:cs typeface="Microsoft Sans Serif"/>
              </a:rPr>
              <a:t>ed</a:t>
            </a:r>
            <a:r>
              <a:rPr sz="1600" spc="-10" dirty="0">
                <a:latin typeface="Microsoft Sans Serif"/>
                <a:cs typeface="Microsoft Sans Serif"/>
              </a:rPr>
              <a:t>g</a:t>
            </a:r>
            <a:r>
              <a:rPr sz="1600" spc="-20" dirty="0">
                <a:latin typeface="Microsoft Sans Serif"/>
                <a:cs typeface="Microsoft Sans Serif"/>
              </a:rPr>
              <a:t>e</a:t>
            </a:r>
            <a:r>
              <a:rPr sz="1600" spc="-5" dirty="0">
                <a:latin typeface="Microsoft Sans Serif"/>
                <a:cs typeface="Microsoft Sans Serif"/>
              </a:rPr>
              <a:t> </a:t>
            </a:r>
            <a:r>
              <a:rPr sz="1600" spc="-15" dirty="0">
                <a:latin typeface="Microsoft Sans Serif"/>
                <a:cs typeface="Microsoft Sans Serif"/>
              </a:rPr>
              <a:t>of info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15" dirty="0">
                <a:latin typeface="Microsoft Sans Serif"/>
                <a:cs typeface="Microsoft Sans Serif"/>
              </a:rPr>
              <a:t>o</a:t>
            </a:r>
            <a:r>
              <a:rPr sz="1600" spc="-20" dirty="0">
                <a:latin typeface="Microsoft Sans Serif"/>
                <a:cs typeface="Microsoft Sans Serif"/>
              </a:rPr>
              <a:t>n </a:t>
            </a:r>
            <a:r>
              <a:rPr sz="1600" spc="-5" dirty="0">
                <a:latin typeface="Microsoft Sans Serif"/>
                <a:cs typeface="Microsoft Sans Serif"/>
              </a:rPr>
              <a:t>tech</a:t>
            </a:r>
            <a:r>
              <a:rPr sz="1600" spc="-10" dirty="0">
                <a:latin typeface="Microsoft Sans Serif"/>
                <a:cs typeface="Microsoft Sans Serif"/>
              </a:rPr>
              <a:t>n</a:t>
            </a:r>
            <a:r>
              <a:rPr sz="1600" spc="15" dirty="0">
                <a:latin typeface="Microsoft Sans Serif"/>
                <a:cs typeface="Microsoft Sans Serif"/>
              </a:rPr>
              <a:t>o</a:t>
            </a:r>
            <a:r>
              <a:rPr sz="1600" spc="-25" dirty="0">
                <a:latin typeface="Microsoft Sans Serif"/>
                <a:cs typeface="Microsoft Sans Serif"/>
              </a:rPr>
              <a:t>l</a:t>
            </a:r>
            <a:r>
              <a:rPr sz="1600" spc="-20" dirty="0">
                <a:latin typeface="Microsoft Sans Serif"/>
                <a:cs typeface="Microsoft Sans Serif"/>
              </a:rPr>
              <a:t>ogy </a:t>
            </a:r>
            <a:r>
              <a:rPr sz="1600" spc="15" dirty="0">
                <a:latin typeface="Microsoft Sans Serif"/>
                <a:cs typeface="Microsoft Sans Serif"/>
              </a:rPr>
              <a:t>a</a:t>
            </a:r>
            <a:r>
              <a:rPr sz="1600" spc="-20" dirty="0">
                <a:latin typeface="Microsoft Sans Serif"/>
                <a:cs typeface="Microsoft Sans Serif"/>
              </a:rPr>
              <a:t>nd </a:t>
            </a:r>
            <a:r>
              <a:rPr sz="1600" spc="-15" dirty="0">
                <a:latin typeface="Microsoft Sans Serif"/>
                <a:cs typeface="Microsoft Sans Serif"/>
              </a:rPr>
              <a:t> </a:t>
            </a:r>
            <a:r>
              <a:rPr sz="1600" dirty="0">
                <a:latin typeface="Microsoft Sans Serif"/>
                <a:cs typeface="Microsoft Sans Serif"/>
              </a:rPr>
              <a:t>r</a:t>
            </a:r>
            <a:r>
              <a:rPr sz="1600" spc="-5" dirty="0">
                <a:latin typeface="Microsoft Sans Serif"/>
                <a:cs typeface="Microsoft Sans Serif"/>
              </a:rPr>
              <a:t>ecords </a:t>
            </a:r>
            <a:r>
              <a:rPr sz="1600" dirty="0">
                <a:latin typeface="Microsoft Sans Serif"/>
                <a:cs typeface="Microsoft Sans Serif"/>
              </a:rPr>
              <a:t>m</a:t>
            </a:r>
            <a:r>
              <a:rPr sz="1600" spc="-5" dirty="0">
                <a:latin typeface="Microsoft Sans Serif"/>
                <a:cs typeface="Microsoft Sans Serif"/>
              </a:rPr>
              <a:t>an</a:t>
            </a:r>
            <a:r>
              <a:rPr sz="1600" spc="-10" dirty="0">
                <a:latin typeface="Microsoft Sans Serif"/>
                <a:cs typeface="Microsoft Sans Serif"/>
              </a:rPr>
              <a:t>a</a:t>
            </a:r>
            <a:r>
              <a:rPr sz="1600" spc="-5" dirty="0">
                <a:latin typeface="Microsoft Sans Serif"/>
                <a:cs typeface="Microsoft Sans Serif"/>
              </a:rPr>
              <a:t>geme</a:t>
            </a:r>
            <a:r>
              <a:rPr sz="1600" spc="10" dirty="0">
                <a:latin typeface="Microsoft Sans Serif"/>
                <a:cs typeface="Microsoft Sans Serif"/>
              </a:rPr>
              <a:t>n</a:t>
            </a:r>
            <a:r>
              <a:rPr sz="1600" spc="0" dirty="0">
                <a:latin typeface="Microsoft Sans Serif"/>
                <a:cs typeface="Microsoft Sans Serif"/>
              </a:rPr>
              <a:t>t </a:t>
            </a:r>
            <a:r>
              <a:rPr sz="1600" spc="-5" dirty="0">
                <a:latin typeface="Microsoft Sans Serif"/>
                <a:cs typeface="Microsoft Sans Serif"/>
              </a:rPr>
              <a:t>t</a:t>
            </a:r>
            <a:r>
              <a:rPr sz="1600" spc="-20" dirty="0">
                <a:latin typeface="Microsoft Sans Serif"/>
                <a:cs typeface="Microsoft Sans Serif"/>
              </a:rPr>
              <a:t>o </a:t>
            </a:r>
            <a:r>
              <a:rPr sz="1600" spc="-5" dirty="0">
                <a:latin typeface="Microsoft Sans Serif"/>
                <a:cs typeface="Microsoft Sans Serif"/>
              </a:rPr>
              <a:t>fo</a:t>
            </a:r>
            <a:r>
              <a:rPr sz="1600" spc="-20" dirty="0">
                <a:latin typeface="Microsoft Sans Serif"/>
                <a:cs typeface="Microsoft Sans Serif"/>
              </a:rPr>
              <a:t>r</a:t>
            </a:r>
            <a:r>
              <a:rPr sz="1600" spc="10" dirty="0">
                <a:latin typeface="Microsoft Sans Serif"/>
                <a:cs typeface="Microsoft Sans Serif"/>
              </a:rPr>
              <a:t>m</a:t>
            </a:r>
            <a:r>
              <a:rPr sz="1600" spc="0" dirty="0">
                <a:latin typeface="Microsoft Sans Serif"/>
                <a:cs typeface="Microsoft Sans Serif"/>
              </a:rPr>
              <a:t> </a:t>
            </a:r>
            <a:r>
              <a:rPr sz="1600" spc="-5" dirty="0">
                <a:latin typeface="Microsoft Sans Serif"/>
                <a:cs typeface="Microsoft Sans Serif"/>
              </a:rPr>
              <a:t>t</a:t>
            </a:r>
            <a:r>
              <a:rPr sz="1600" spc="-20" dirty="0">
                <a:latin typeface="Microsoft Sans Serif"/>
                <a:cs typeface="Microsoft Sans Serif"/>
              </a:rPr>
              <a:t>he</a:t>
            </a:r>
            <a:r>
              <a:rPr sz="1600" spc="-25" dirty="0">
                <a:latin typeface="Microsoft Sans Serif"/>
                <a:cs typeface="Microsoft Sans Serif"/>
              </a:rPr>
              <a:t> li</a:t>
            </a:r>
            <a:r>
              <a:rPr sz="1600" spc="-5" dirty="0">
                <a:latin typeface="Microsoft Sans Serif"/>
                <a:cs typeface="Microsoft Sans Serif"/>
              </a:rPr>
              <a:t>n</a:t>
            </a:r>
            <a:r>
              <a:rPr sz="1600" spc="15" dirty="0">
                <a:latin typeface="Microsoft Sans Serif"/>
                <a:cs typeface="Microsoft Sans Serif"/>
              </a:rPr>
              <a:t>k</a:t>
            </a:r>
            <a:r>
              <a:rPr sz="1600" spc="-35" dirty="0">
                <a:latin typeface="Microsoft Sans Serif"/>
                <a:cs typeface="Microsoft Sans Serif"/>
              </a:rPr>
              <a:t> </a:t>
            </a:r>
            <a:r>
              <a:rPr sz="1600" spc="15" dirty="0">
                <a:latin typeface="Microsoft Sans Serif"/>
                <a:cs typeface="Microsoft Sans Serif"/>
              </a:rPr>
              <a:t>b</a:t>
            </a:r>
            <a:r>
              <a:rPr sz="1600" spc="-5" dirty="0">
                <a:latin typeface="Microsoft Sans Serif"/>
                <a:cs typeface="Microsoft Sans Serif"/>
              </a:rPr>
              <a:t>etwe</a:t>
            </a:r>
            <a:r>
              <a:rPr sz="1600" spc="-10" dirty="0">
                <a:latin typeface="Microsoft Sans Serif"/>
                <a:cs typeface="Microsoft Sans Serif"/>
              </a:rPr>
              <a:t>e</a:t>
            </a:r>
            <a:r>
              <a:rPr sz="1600" spc="-5" dirty="0">
                <a:latin typeface="Microsoft Sans Serif"/>
                <a:cs typeface="Microsoft Sans Serif"/>
              </a:rPr>
              <a:t>n</a:t>
            </a:r>
            <a:r>
              <a:rPr sz="1600" spc="0" dirty="0">
                <a:latin typeface="Microsoft Sans Serif"/>
                <a:cs typeface="Microsoft Sans Serif"/>
              </a:rPr>
              <a:t> </a:t>
            </a:r>
            <a:r>
              <a:rPr sz="1600" spc="15" dirty="0">
                <a:latin typeface="Microsoft Sans Serif"/>
                <a:cs typeface="Microsoft Sans Serif"/>
              </a:rPr>
              <a:t>c</a:t>
            </a:r>
            <a:r>
              <a:rPr sz="1600" dirty="0">
                <a:latin typeface="Microsoft Sans Serif"/>
                <a:cs typeface="Microsoft Sans Serif"/>
              </a:rPr>
              <a:t>l</a:t>
            </a:r>
            <a:r>
              <a:rPr sz="1600" spc="-25" dirty="0">
                <a:latin typeface="Microsoft Sans Serif"/>
                <a:cs typeface="Microsoft Sans Serif"/>
              </a:rPr>
              <a:t>i</a:t>
            </a:r>
            <a:r>
              <a:rPr sz="1600" spc="1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c</a:t>
            </a:r>
            <a:r>
              <a:rPr sz="1600" spc="-25" dirty="0">
                <a:latin typeface="Microsoft Sans Serif"/>
                <a:cs typeface="Microsoft Sans Serif"/>
              </a:rPr>
              <a:t>i</a:t>
            </a:r>
            <a:r>
              <a:rPr sz="1600" spc="15" dirty="0">
                <a:latin typeface="Microsoft Sans Serif"/>
                <a:cs typeface="Microsoft Sans Serif"/>
              </a:rPr>
              <a:t>a</a:t>
            </a:r>
            <a:r>
              <a:rPr sz="1600" spc="-20" dirty="0">
                <a:latin typeface="Microsoft Sans Serif"/>
                <a:cs typeface="Microsoft Sans Serif"/>
              </a:rPr>
              <a:t>ns</a:t>
            </a:r>
            <a:r>
              <a:rPr sz="1600" spc="0" dirty="0">
                <a:latin typeface="Microsoft Sans Serif"/>
                <a:cs typeface="Microsoft Sans Serif"/>
              </a:rPr>
              <a:t>,</a:t>
            </a:r>
            <a:r>
              <a:rPr sz="1600" spc="-10" dirty="0">
                <a:latin typeface="Microsoft Sans Serif"/>
                <a:cs typeface="Microsoft Sans Serif"/>
              </a:rPr>
              <a:t> </a:t>
            </a:r>
            <a:r>
              <a:rPr sz="1600" spc="-5" dirty="0">
                <a:latin typeface="Microsoft Sans Serif"/>
                <a:cs typeface="Microsoft Sans Serif"/>
              </a:rPr>
              <a:t>adm</a:t>
            </a:r>
            <a:r>
              <a:rPr sz="1600" spc="-20" dirty="0">
                <a:latin typeface="Microsoft Sans Serif"/>
                <a:cs typeface="Microsoft Sans Serif"/>
              </a:rPr>
              <a:t>i</a:t>
            </a:r>
            <a:r>
              <a:rPr sz="1600" spc="15" dirty="0">
                <a:latin typeface="Microsoft Sans Serif"/>
                <a:cs typeface="Microsoft Sans Serif"/>
              </a:rPr>
              <a:t>n</a:t>
            </a:r>
            <a:r>
              <a:rPr sz="1600" spc="-25" dirty="0">
                <a:latin typeface="Microsoft Sans Serif"/>
                <a:cs typeface="Microsoft Sans Serif"/>
              </a:rPr>
              <a:t>i</a:t>
            </a:r>
            <a:r>
              <a:rPr sz="1600" spc="-15" dirty="0">
                <a:latin typeface="Microsoft Sans Serif"/>
                <a:cs typeface="Microsoft Sans Serif"/>
              </a:rPr>
              <a:t>s</a:t>
            </a:r>
            <a:r>
              <a:rPr sz="1600" spc="-5" dirty="0">
                <a:latin typeface="Microsoft Sans Serif"/>
                <a:cs typeface="Microsoft Sans Serif"/>
              </a:rPr>
              <a:t>t</a:t>
            </a:r>
            <a:r>
              <a:rPr sz="1600" dirty="0">
                <a:latin typeface="Microsoft Sans Serif"/>
                <a:cs typeface="Microsoft Sans Serif"/>
              </a:rPr>
              <a:t>r</a:t>
            </a:r>
            <a:r>
              <a:rPr sz="1600" spc="-5" dirty="0">
                <a:latin typeface="Microsoft Sans Serif"/>
                <a:cs typeface="Microsoft Sans Serif"/>
              </a:rPr>
              <a:t>ato</a:t>
            </a:r>
            <a:r>
              <a:rPr sz="1600" spc="5" dirty="0">
                <a:latin typeface="Microsoft Sans Serif"/>
                <a:cs typeface="Microsoft Sans Serif"/>
              </a:rPr>
              <a:t>r</a:t>
            </a:r>
            <a:r>
              <a:rPr sz="1600" spc="-15" dirty="0">
                <a:latin typeface="Microsoft Sans Serif"/>
                <a:cs typeface="Microsoft Sans Serif"/>
              </a:rPr>
              <a:t>s</a:t>
            </a:r>
            <a:r>
              <a:rPr sz="1600" spc="-5" dirty="0">
                <a:latin typeface="Microsoft Sans Serif"/>
                <a:cs typeface="Microsoft Sans Serif"/>
              </a:rPr>
              <a:t>,</a:t>
            </a:r>
            <a:r>
              <a:rPr sz="1600" dirty="0">
                <a:latin typeface="Microsoft Sans Serif"/>
                <a:cs typeface="Microsoft Sans Serif"/>
              </a:rPr>
              <a:t> techn</a:t>
            </a:r>
            <a:r>
              <a:rPr sz="1600" spc="-15" dirty="0">
                <a:latin typeface="Microsoft Sans Serif"/>
                <a:cs typeface="Microsoft Sans Serif"/>
              </a:rPr>
              <a:t>o</a:t>
            </a:r>
            <a:r>
              <a:rPr sz="1600" spc="-25" dirty="0">
                <a:latin typeface="Microsoft Sans Serif"/>
                <a:cs typeface="Microsoft Sans Serif"/>
              </a:rPr>
              <a:t>l</a:t>
            </a:r>
            <a:r>
              <a:rPr sz="1600" spc="15" dirty="0">
                <a:latin typeface="Microsoft Sans Serif"/>
                <a:cs typeface="Microsoft Sans Serif"/>
              </a:rPr>
              <a:t>o</a:t>
            </a:r>
            <a:r>
              <a:rPr sz="1600" spc="-20" dirty="0">
                <a:latin typeface="Microsoft Sans Serif"/>
                <a:cs typeface="Microsoft Sans Serif"/>
              </a:rPr>
              <a:t>gy </a:t>
            </a:r>
            <a:r>
              <a:rPr sz="1600" spc="-5" dirty="0">
                <a:latin typeface="Microsoft Sans Serif"/>
                <a:cs typeface="Microsoft Sans Serif"/>
              </a:rPr>
              <a:t>de</a:t>
            </a:r>
            <a:r>
              <a:rPr sz="1600" spc="10" dirty="0">
                <a:latin typeface="Microsoft Sans Serif"/>
                <a:cs typeface="Microsoft Sans Serif"/>
              </a:rPr>
              <a:t>s</a:t>
            </a:r>
            <a:r>
              <a:rPr sz="1600" spc="-25" dirty="0">
                <a:latin typeface="Microsoft Sans Serif"/>
                <a:cs typeface="Microsoft Sans Serif"/>
              </a:rPr>
              <a:t>i</a:t>
            </a:r>
            <a:r>
              <a:rPr sz="1600" spc="15" dirty="0">
                <a:latin typeface="Microsoft Sans Serif"/>
                <a:cs typeface="Microsoft Sans Serif"/>
              </a:rPr>
              <a:t>g</a:t>
            </a:r>
            <a:r>
              <a:rPr sz="1600" spc="-5" dirty="0">
                <a:latin typeface="Microsoft Sans Serif"/>
                <a:cs typeface="Microsoft Sans Serif"/>
              </a:rPr>
              <a:t>ners</a:t>
            </a:r>
            <a:r>
              <a:rPr sz="1600" spc="5" dirty="0">
                <a:latin typeface="Microsoft Sans Serif"/>
                <a:cs typeface="Microsoft Sans Serif"/>
              </a:rPr>
              <a:t>,</a:t>
            </a:r>
            <a:r>
              <a:rPr sz="1600" spc="-10" dirty="0">
                <a:latin typeface="Microsoft Sans Serif"/>
                <a:cs typeface="Microsoft Sans Serif"/>
              </a:rPr>
              <a:t> </a:t>
            </a:r>
            <a:r>
              <a:rPr sz="1600" spc="-25"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d</a:t>
            </a:r>
            <a:r>
              <a:rPr sz="1600" spc="-10" dirty="0">
                <a:latin typeface="Microsoft Sans Serif"/>
                <a:cs typeface="Microsoft Sans Serif"/>
              </a:rPr>
              <a:t> </a:t>
            </a:r>
            <a:r>
              <a:rPr sz="1600" spc="-35" dirty="0">
                <a:latin typeface="Microsoft Sans Serif"/>
                <a:cs typeface="Microsoft Sans Serif"/>
              </a:rPr>
              <a:t>i</a:t>
            </a:r>
            <a:r>
              <a:rPr sz="1600" spc="-5" dirty="0">
                <a:latin typeface="Microsoft Sans Serif"/>
                <a:cs typeface="Microsoft Sans Serif"/>
              </a:rPr>
              <a:t>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15" dirty="0">
                <a:latin typeface="Microsoft Sans Serif"/>
                <a:cs typeface="Microsoft Sans Serif"/>
              </a:rPr>
              <a:t>o</a:t>
            </a:r>
            <a:r>
              <a:rPr sz="1600" spc="-20" dirty="0">
                <a:latin typeface="Microsoft Sans Serif"/>
                <a:cs typeface="Microsoft Sans Serif"/>
              </a:rPr>
              <a:t>n </a:t>
            </a:r>
            <a:r>
              <a:rPr sz="1600" spc="-5" dirty="0">
                <a:latin typeface="Microsoft Sans Serif"/>
                <a:cs typeface="Microsoft Sans Serif"/>
              </a:rPr>
              <a:t>tech</a:t>
            </a:r>
            <a:r>
              <a:rPr sz="1600" spc="-10" dirty="0">
                <a:latin typeface="Microsoft Sans Serif"/>
                <a:cs typeface="Microsoft Sans Serif"/>
              </a:rPr>
              <a:t>n</a:t>
            </a:r>
            <a:r>
              <a:rPr sz="1600" spc="15" dirty="0">
                <a:latin typeface="Microsoft Sans Serif"/>
                <a:cs typeface="Microsoft Sans Serif"/>
              </a:rPr>
              <a:t>o</a:t>
            </a:r>
            <a:r>
              <a:rPr sz="1600" spc="-25" dirty="0">
                <a:latin typeface="Microsoft Sans Serif"/>
                <a:cs typeface="Microsoft Sans Serif"/>
              </a:rPr>
              <a:t>l</a:t>
            </a:r>
            <a:r>
              <a:rPr sz="1600" spc="15" dirty="0">
                <a:latin typeface="Microsoft Sans Serif"/>
                <a:cs typeface="Microsoft Sans Serif"/>
              </a:rPr>
              <a:t>o</a:t>
            </a:r>
            <a:r>
              <a:rPr sz="1600" spc="-15" dirty="0">
                <a:latin typeface="Microsoft Sans Serif"/>
                <a:cs typeface="Microsoft Sans Serif"/>
              </a:rPr>
              <a:t>gy </a:t>
            </a:r>
            <a:r>
              <a:rPr sz="1600" spc="-5" dirty="0">
                <a:latin typeface="Microsoft Sans Serif"/>
                <a:cs typeface="Microsoft Sans Serif"/>
              </a:rPr>
              <a:t>pro</a:t>
            </a:r>
            <a:r>
              <a:rPr sz="1600" spc="5" dirty="0">
                <a:latin typeface="Microsoft Sans Serif"/>
                <a:cs typeface="Microsoft Sans Serif"/>
              </a:rPr>
              <a:t>f</a:t>
            </a:r>
            <a:r>
              <a:rPr sz="1600" spc="-5" dirty="0">
                <a:latin typeface="Microsoft Sans Serif"/>
                <a:cs typeface="Microsoft Sans Serif"/>
              </a:rPr>
              <a:t>ess</a:t>
            </a:r>
            <a:r>
              <a:rPr sz="1600" spc="-25" dirty="0">
                <a:latin typeface="Microsoft Sans Serif"/>
                <a:cs typeface="Microsoft Sans Serif"/>
              </a:rPr>
              <a:t>i</a:t>
            </a:r>
            <a:r>
              <a:rPr sz="1600" spc="-5" dirty="0">
                <a:latin typeface="Microsoft Sans Serif"/>
                <a:cs typeface="Microsoft Sans Serif"/>
              </a:rPr>
              <a:t>on</a:t>
            </a:r>
            <a:r>
              <a:rPr sz="1600" spc="5" dirty="0">
                <a:latin typeface="Microsoft Sans Serif"/>
                <a:cs typeface="Microsoft Sans Serif"/>
              </a:rPr>
              <a:t>a</a:t>
            </a:r>
            <a:r>
              <a:rPr sz="1600" spc="-25" dirty="0">
                <a:latin typeface="Microsoft Sans Serif"/>
                <a:cs typeface="Microsoft Sans Serif"/>
              </a:rPr>
              <a:t>l</a:t>
            </a:r>
            <a:r>
              <a:rPr sz="1600" spc="-15" dirty="0">
                <a:latin typeface="Microsoft Sans Serif"/>
                <a:cs typeface="Microsoft Sans Serif"/>
              </a:rPr>
              <a:t>s</a:t>
            </a:r>
            <a:r>
              <a:rPr sz="1600" spc="25" dirty="0">
                <a:latin typeface="Microsoft Sans Serif"/>
                <a:cs typeface="Microsoft Sans Serif"/>
              </a:rPr>
              <a:t>.</a:t>
            </a:r>
            <a:r>
              <a:rPr sz="1600" spc="-10" dirty="0">
                <a:latin typeface="Microsoft Sans Serif"/>
                <a:cs typeface="Microsoft Sans Serif"/>
              </a:rPr>
              <a:t> </a:t>
            </a:r>
            <a:endParaRPr sz="1600" dirty="0">
              <a:latin typeface="Microsoft Sans Serif"/>
              <a:cs typeface="Microsoft Sans Serif"/>
            </a:endParaRPr>
          </a:p>
          <a:p>
            <a:pPr marL="424180">
              <a:lnSpc>
                <a:spcPts val="2600"/>
              </a:lnSpc>
            </a:pPr>
            <a:r>
              <a:rPr sz="1600" spc="-10" dirty="0">
                <a:latin typeface="Microsoft Sans Serif"/>
                <a:cs typeface="Microsoft Sans Serif"/>
              </a:rPr>
              <a:t> </a:t>
            </a:r>
            <a:endParaRPr sz="1600" dirty="0">
              <a:latin typeface="Microsoft Sans Serif"/>
              <a:cs typeface="Microsoft Sans Serif"/>
            </a:endParaRPr>
          </a:p>
          <a:p>
            <a:pPr marL="424180" marR="80010" indent="-411480">
              <a:lnSpc>
                <a:spcPct val="94500"/>
              </a:lnSpc>
              <a:spcBef>
                <a:spcPts val="625"/>
              </a:spcBef>
              <a:buFont typeface="Wingdings"/>
              <a:buChar char=""/>
              <a:tabLst>
                <a:tab pos="424180" algn="l"/>
              </a:tabLst>
            </a:pPr>
            <a:r>
              <a:rPr sz="1600" spc="-10" dirty="0">
                <a:latin typeface="Microsoft Sans Serif"/>
                <a:cs typeface="Microsoft Sans Serif"/>
              </a:rPr>
              <a:t>H</a:t>
            </a:r>
            <a:r>
              <a:rPr sz="1600" spc="-5" dirty="0">
                <a:latin typeface="Microsoft Sans Serif"/>
                <a:cs typeface="Microsoft Sans Serif"/>
              </a:rPr>
              <a:t>e</a:t>
            </a:r>
            <a:r>
              <a:rPr sz="1600" spc="10" dirty="0">
                <a:latin typeface="Microsoft Sans Serif"/>
                <a:cs typeface="Microsoft Sans Serif"/>
              </a:rPr>
              <a:t>a</a:t>
            </a:r>
            <a:r>
              <a:rPr sz="1600" spc="-25" dirty="0">
                <a:latin typeface="Microsoft Sans Serif"/>
                <a:cs typeface="Microsoft Sans Serif"/>
              </a:rPr>
              <a:t>l</a:t>
            </a:r>
            <a:r>
              <a:rPr sz="1600" spc="-5" dirty="0">
                <a:latin typeface="Microsoft Sans Serif"/>
                <a:cs typeface="Microsoft Sans Serif"/>
              </a:rPr>
              <a:t>t</a:t>
            </a:r>
            <a:r>
              <a:rPr sz="1600" spc="-20" dirty="0">
                <a:latin typeface="Microsoft Sans Serif"/>
                <a:cs typeface="Microsoft Sans Serif"/>
              </a:rPr>
              <a:t>h</a:t>
            </a:r>
            <a:r>
              <a:rPr sz="1600" spc="5"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20" dirty="0">
                <a:latin typeface="Microsoft Sans Serif"/>
                <a:cs typeface="Microsoft Sans Serif"/>
              </a:rPr>
              <a:t>on</a:t>
            </a:r>
            <a:r>
              <a:rPr sz="1600" spc="-5" dirty="0">
                <a:latin typeface="Microsoft Sans Serif"/>
                <a:cs typeface="Microsoft Sans Serif"/>
              </a:rPr>
              <a:t> progra</a:t>
            </a:r>
            <a:r>
              <a:rPr sz="1600" spc="5" dirty="0">
                <a:latin typeface="Microsoft Sans Serif"/>
                <a:cs typeface="Microsoft Sans Serif"/>
              </a:rPr>
              <a:t>m</a:t>
            </a:r>
            <a:r>
              <a:rPr sz="1600" spc="10" dirty="0">
                <a:latin typeface="Microsoft Sans Serif"/>
                <a:cs typeface="Microsoft Sans Serif"/>
              </a:rPr>
              <a:t>s</a:t>
            </a:r>
            <a:r>
              <a:rPr sz="1600" spc="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ncorpora</a:t>
            </a:r>
            <a:r>
              <a:rPr sz="1600" spc="5" dirty="0">
                <a:latin typeface="Microsoft Sans Serif"/>
                <a:cs typeface="Microsoft Sans Serif"/>
              </a:rPr>
              <a:t>t</a:t>
            </a:r>
            <a:r>
              <a:rPr sz="1600" dirty="0">
                <a:latin typeface="Microsoft Sans Serif"/>
                <a:cs typeface="Microsoft Sans Serif"/>
              </a:rPr>
              <a:t>e</a:t>
            </a:r>
            <a:r>
              <a:rPr sz="1600" spc="0" dirty="0">
                <a:latin typeface="Microsoft Sans Serif"/>
                <a:cs typeface="Microsoft Sans Serif"/>
              </a:rPr>
              <a:t> </a:t>
            </a:r>
            <a:r>
              <a:rPr sz="1600" spc="-5" dirty="0">
                <a:latin typeface="Microsoft Sans Serif"/>
                <a:cs typeface="Microsoft Sans Serif"/>
              </a:rPr>
              <a:t>t</a:t>
            </a:r>
            <a:r>
              <a:rPr sz="1600" spc="-20" dirty="0">
                <a:latin typeface="Microsoft Sans Serif"/>
                <a:cs typeface="Microsoft Sans Serif"/>
              </a:rPr>
              <a:t>he</a:t>
            </a:r>
            <a:r>
              <a:rPr sz="1600" spc="-25" dirty="0">
                <a:latin typeface="Microsoft Sans Serif"/>
                <a:cs typeface="Microsoft Sans Serif"/>
              </a:rPr>
              <a:t> </a:t>
            </a:r>
            <a:r>
              <a:rPr sz="1600" spc="15" dirty="0">
                <a:latin typeface="Microsoft Sans Serif"/>
                <a:cs typeface="Microsoft Sans Serif"/>
              </a:rPr>
              <a:t>d</a:t>
            </a:r>
            <a:r>
              <a:rPr sz="1600" spc="-25" dirty="0">
                <a:latin typeface="Microsoft Sans Serif"/>
                <a:cs typeface="Microsoft Sans Serif"/>
              </a:rPr>
              <a:t>i</a:t>
            </a:r>
            <a:r>
              <a:rPr sz="1600" dirty="0">
                <a:latin typeface="Microsoft Sans Serif"/>
                <a:cs typeface="Microsoft Sans Serif"/>
              </a:rPr>
              <a:t>s</a:t>
            </a:r>
            <a:r>
              <a:rPr sz="1600" spc="15" dirty="0">
                <a:latin typeface="Microsoft Sans Serif"/>
                <a:cs typeface="Microsoft Sans Serif"/>
              </a:rPr>
              <a:t>c</a:t>
            </a:r>
            <a:r>
              <a:rPr sz="1600" spc="-25" dirty="0">
                <a:latin typeface="Microsoft Sans Serif"/>
                <a:cs typeface="Microsoft Sans Serif"/>
              </a:rPr>
              <a:t>i</a:t>
            </a:r>
            <a:r>
              <a:rPr sz="1600" spc="15" dirty="0">
                <a:latin typeface="Microsoft Sans Serif"/>
                <a:cs typeface="Microsoft Sans Serif"/>
              </a:rPr>
              <a:t>p</a:t>
            </a:r>
            <a:r>
              <a:rPr sz="1600" dirty="0">
                <a:latin typeface="Microsoft Sans Serif"/>
                <a:cs typeface="Microsoft Sans Serif"/>
              </a:rPr>
              <a:t>l</a:t>
            </a:r>
            <a:r>
              <a:rPr sz="1600" spc="-25" dirty="0">
                <a:latin typeface="Microsoft Sans Serif"/>
                <a:cs typeface="Microsoft Sans Serif"/>
              </a:rPr>
              <a:t>i</a:t>
            </a:r>
            <a:r>
              <a:rPr sz="1600" spc="15" dirty="0">
                <a:latin typeface="Microsoft Sans Serif"/>
                <a:cs typeface="Microsoft Sans Serif"/>
              </a:rPr>
              <a:t>n</a:t>
            </a:r>
            <a:r>
              <a:rPr sz="1600" spc="-5" dirty="0">
                <a:latin typeface="Microsoft Sans Serif"/>
                <a:cs typeface="Microsoft Sans Serif"/>
              </a:rPr>
              <a:t>e</a:t>
            </a:r>
            <a:r>
              <a:rPr sz="1600" spc="5" dirty="0">
                <a:latin typeface="Microsoft Sans Serif"/>
                <a:cs typeface="Microsoft Sans Serif"/>
              </a:rPr>
              <a:t>s</a:t>
            </a:r>
            <a:r>
              <a:rPr sz="1600" spc="-35" dirty="0">
                <a:latin typeface="Microsoft Sans Serif"/>
                <a:cs typeface="Microsoft Sans Serif"/>
              </a:rPr>
              <a:t> </a:t>
            </a:r>
            <a:r>
              <a:rPr sz="1600" spc="-15" dirty="0">
                <a:latin typeface="Microsoft Sans Serif"/>
                <a:cs typeface="Microsoft Sans Serif"/>
              </a:rPr>
              <a:t>of </a:t>
            </a:r>
            <a:r>
              <a:rPr sz="1600" dirty="0">
                <a:latin typeface="Microsoft Sans Serif"/>
                <a:cs typeface="Microsoft Sans Serif"/>
              </a:rPr>
              <a:t>m</a:t>
            </a:r>
            <a:r>
              <a:rPr sz="1600" spc="-5" dirty="0">
                <a:latin typeface="Microsoft Sans Serif"/>
                <a:cs typeface="Microsoft Sans Serif"/>
              </a:rPr>
              <a:t>ed</a:t>
            </a:r>
            <a:r>
              <a:rPr sz="1600" spc="-30" dirty="0">
                <a:latin typeface="Microsoft Sans Serif"/>
                <a:cs typeface="Microsoft Sans Serif"/>
              </a:rPr>
              <a:t>i</a:t>
            </a:r>
            <a:r>
              <a:rPr sz="1600" spc="15" dirty="0">
                <a:latin typeface="Microsoft Sans Serif"/>
                <a:cs typeface="Microsoft Sans Serif"/>
              </a:rPr>
              <a:t>c</a:t>
            </a:r>
            <a:r>
              <a:rPr sz="1600" spc="-25" dirty="0">
                <a:latin typeface="Microsoft Sans Serif"/>
                <a:cs typeface="Microsoft Sans Serif"/>
              </a:rPr>
              <a:t>i</a:t>
            </a:r>
            <a:r>
              <a:rPr sz="1600" spc="15" dirty="0">
                <a:latin typeface="Microsoft Sans Serif"/>
                <a:cs typeface="Microsoft Sans Serif"/>
              </a:rPr>
              <a:t>n</a:t>
            </a:r>
            <a:r>
              <a:rPr sz="1600" spc="-15" dirty="0">
                <a:latin typeface="Microsoft Sans Serif"/>
                <a:cs typeface="Microsoft Sans Serif"/>
              </a:rPr>
              <a:t>e, m</a:t>
            </a:r>
            <a:r>
              <a:rPr sz="1600" spc="-5" dirty="0">
                <a:latin typeface="Microsoft Sans Serif"/>
                <a:cs typeface="Microsoft Sans Serif"/>
              </a:rPr>
              <a:t>an</a:t>
            </a:r>
            <a:r>
              <a:rPr sz="1600" spc="-10" dirty="0">
                <a:latin typeface="Microsoft Sans Serif"/>
                <a:cs typeface="Microsoft Sans Serif"/>
              </a:rPr>
              <a:t>a</a:t>
            </a:r>
            <a:r>
              <a:rPr sz="1600" spc="-5" dirty="0">
                <a:latin typeface="Microsoft Sans Serif"/>
                <a:cs typeface="Microsoft Sans Serif"/>
              </a:rPr>
              <a:t>gement</a:t>
            </a:r>
            <a:r>
              <a:rPr sz="1600" spc="25" dirty="0">
                <a:latin typeface="Microsoft Sans Serif"/>
                <a:cs typeface="Microsoft Sans Serif"/>
              </a:rPr>
              <a:t>,</a:t>
            </a:r>
            <a:r>
              <a:rPr sz="1600" spc="0" dirty="0">
                <a:latin typeface="Microsoft Sans Serif"/>
                <a:cs typeface="Microsoft Sans Serif"/>
              </a:rPr>
              <a:t> </a:t>
            </a:r>
            <a:r>
              <a:rPr sz="1600" spc="-5" dirty="0">
                <a:latin typeface="Microsoft Sans Serif"/>
                <a:cs typeface="Microsoft Sans Serif"/>
              </a:rPr>
              <a:t>f</a:t>
            </a:r>
            <a:r>
              <a:rPr sz="1600" spc="-25" dirty="0">
                <a:latin typeface="Microsoft Sans Serif"/>
                <a:cs typeface="Microsoft Sans Serif"/>
              </a:rPr>
              <a:t>i</a:t>
            </a:r>
            <a:r>
              <a:rPr sz="1600" spc="-5" dirty="0">
                <a:latin typeface="Microsoft Sans Serif"/>
                <a:cs typeface="Microsoft Sans Serif"/>
              </a:rPr>
              <a:t>na</a:t>
            </a:r>
            <a:r>
              <a:rPr sz="1600" spc="-10" dirty="0">
                <a:latin typeface="Microsoft Sans Serif"/>
                <a:cs typeface="Microsoft Sans Serif"/>
              </a:rPr>
              <a:t>nce,</a:t>
            </a:r>
            <a:r>
              <a:rPr sz="1600" spc="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5" dirty="0">
                <a:latin typeface="Microsoft Sans Serif"/>
                <a:cs typeface="Microsoft Sans Serif"/>
              </a:rPr>
              <a:t>o</a:t>
            </a:r>
            <a:r>
              <a:rPr sz="1600" spc="5" dirty="0">
                <a:latin typeface="Microsoft Sans Serif"/>
                <a:cs typeface="Microsoft Sans Serif"/>
              </a:rPr>
              <a:t>n</a:t>
            </a:r>
            <a:r>
              <a:rPr sz="1600" spc="-20" dirty="0">
                <a:latin typeface="Microsoft Sans Serif"/>
                <a:cs typeface="Microsoft Sans Serif"/>
              </a:rPr>
              <a:t> </a:t>
            </a:r>
            <a:r>
              <a:rPr sz="1600" spc="-5" dirty="0">
                <a:latin typeface="Microsoft Sans Serif"/>
                <a:cs typeface="Microsoft Sans Serif"/>
              </a:rPr>
              <a:t>tec</a:t>
            </a:r>
            <a:r>
              <a:rPr sz="1600" spc="10" dirty="0">
                <a:latin typeface="Microsoft Sans Serif"/>
                <a:cs typeface="Microsoft Sans Serif"/>
              </a:rPr>
              <a:t>h</a:t>
            </a:r>
            <a:r>
              <a:rPr sz="1600" spc="-5" dirty="0">
                <a:latin typeface="Microsoft Sans Serif"/>
                <a:cs typeface="Microsoft Sans Serif"/>
              </a:rPr>
              <a:t>n</a:t>
            </a:r>
            <a:r>
              <a:rPr sz="1600" spc="10" dirty="0">
                <a:latin typeface="Microsoft Sans Serif"/>
                <a:cs typeface="Microsoft Sans Serif"/>
              </a:rPr>
              <a:t>o</a:t>
            </a:r>
            <a:r>
              <a:rPr sz="1600" spc="-25" dirty="0">
                <a:latin typeface="Microsoft Sans Serif"/>
                <a:cs typeface="Microsoft Sans Serif"/>
              </a:rPr>
              <a:t>l</a:t>
            </a:r>
            <a:r>
              <a:rPr sz="1600" spc="-5" dirty="0">
                <a:latin typeface="Microsoft Sans Serif"/>
                <a:cs typeface="Microsoft Sans Serif"/>
              </a:rPr>
              <a:t>ogy, a</a:t>
            </a:r>
            <a:r>
              <a:rPr sz="1600" spc="-10" dirty="0">
                <a:latin typeface="Microsoft Sans Serif"/>
                <a:cs typeface="Microsoft Sans Serif"/>
              </a:rPr>
              <a:t>n</a:t>
            </a:r>
            <a:r>
              <a:rPr sz="1600" spc="25" dirty="0">
                <a:latin typeface="Microsoft Sans Serif"/>
                <a:cs typeface="Microsoft Sans Serif"/>
              </a:rPr>
              <a:t>d</a:t>
            </a:r>
            <a:r>
              <a:rPr sz="1600" spc="-10" dirty="0">
                <a:latin typeface="Microsoft Sans Serif"/>
                <a:cs typeface="Microsoft Sans Serif"/>
              </a:rPr>
              <a:t>  </a:t>
            </a:r>
            <a:r>
              <a:rPr sz="1600" spc="-25" dirty="0">
                <a:latin typeface="Microsoft Sans Serif"/>
                <a:cs typeface="Microsoft Sans Serif"/>
              </a:rPr>
              <a:t>l</a:t>
            </a:r>
            <a:r>
              <a:rPr sz="1600" spc="15" dirty="0">
                <a:latin typeface="Microsoft Sans Serif"/>
                <a:cs typeface="Microsoft Sans Serif"/>
              </a:rPr>
              <a:t>a</a:t>
            </a:r>
            <a:r>
              <a:rPr sz="1600" spc="-10" dirty="0">
                <a:latin typeface="Microsoft Sans Serif"/>
                <a:cs typeface="Microsoft Sans Serif"/>
              </a:rPr>
              <a:t>w</a:t>
            </a:r>
            <a:r>
              <a:rPr sz="160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nto o</a:t>
            </a:r>
            <a:r>
              <a:rPr sz="1600" spc="10" dirty="0">
                <a:latin typeface="Microsoft Sans Serif"/>
                <a:cs typeface="Microsoft Sans Serif"/>
              </a:rPr>
              <a:t>n</a:t>
            </a:r>
            <a:r>
              <a:rPr sz="1600" spc="-20" dirty="0">
                <a:latin typeface="Microsoft Sans Serif"/>
                <a:cs typeface="Microsoft Sans Serif"/>
              </a:rPr>
              <a:t>e </a:t>
            </a:r>
            <a:r>
              <a:rPr sz="1600" dirty="0">
                <a:latin typeface="Microsoft Sans Serif"/>
                <a:cs typeface="Microsoft Sans Serif"/>
              </a:rPr>
              <a:t>cur</a:t>
            </a:r>
            <a:r>
              <a:rPr sz="1600" spc="5" dirty="0">
                <a:latin typeface="Microsoft Sans Serif"/>
                <a:cs typeface="Microsoft Sans Serif"/>
              </a:rPr>
              <a:t>r</a:t>
            </a:r>
            <a:r>
              <a:rPr sz="1600" spc="-25" dirty="0">
                <a:latin typeface="Microsoft Sans Serif"/>
                <a:cs typeface="Microsoft Sans Serif"/>
              </a:rPr>
              <a:t>i</a:t>
            </a:r>
            <a:r>
              <a:rPr sz="1600" spc="15" dirty="0">
                <a:latin typeface="Microsoft Sans Serif"/>
                <a:cs typeface="Microsoft Sans Serif"/>
              </a:rPr>
              <a:t>cu</a:t>
            </a:r>
            <a:r>
              <a:rPr sz="1600" dirty="0">
                <a:latin typeface="Microsoft Sans Serif"/>
                <a:cs typeface="Microsoft Sans Serif"/>
              </a:rPr>
              <a:t>lum</a:t>
            </a:r>
            <a:r>
              <a:rPr sz="1600" spc="5" dirty="0">
                <a:latin typeface="Microsoft Sans Serif"/>
                <a:cs typeface="Microsoft Sans Serif"/>
              </a:rPr>
              <a:t>.</a:t>
            </a:r>
            <a:r>
              <a:rPr sz="1600" spc="-10" dirty="0">
                <a:latin typeface="Microsoft Sans Serif"/>
                <a:cs typeface="Microsoft Sans Serif"/>
              </a:rPr>
              <a:t> </a:t>
            </a:r>
            <a:r>
              <a:rPr sz="1600" spc="-30" dirty="0">
                <a:latin typeface="Microsoft Sans Serif"/>
                <a:cs typeface="Microsoft Sans Serif"/>
              </a:rPr>
              <a:t>B</a:t>
            </a:r>
            <a:r>
              <a:rPr sz="1600" spc="-5" dirty="0">
                <a:latin typeface="Microsoft Sans Serif"/>
                <a:cs typeface="Microsoft Sans Serif"/>
              </a:rPr>
              <a:t>eca</a:t>
            </a:r>
            <a:r>
              <a:rPr sz="1600" spc="-10" dirty="0">
                <a:latin typeface="Microsoft Sans Serif"/>
                <a:cs typeface="Microsoft Sans Serif"/>
              </a:rPr>
              <a:t>u</a:t>
            </a:r>
            <a:r>
              <a:rPr sz="1600" dirty="0">
                <a:latin typeface="Microsoft Sans Serif"/>
                <a:cs typeface="Microsoft Sans Serif"/>
              </a:rPr>
              <a:t>s</a:t>
            </a:r>
            <a:r>
              <a:rPr sz="1600" spc="15" dirty="0">
                <a:latin typeface="Microsoft Sans Serif"/>
                <a:cs typeface="Microsoft Sans Serif"/>
              </a:rPr>
              <a:t>e</a:t>
            </a:r>
            <a:r>
              <a:rPr sz="1600" spc="-15" dirty="0">
                <a:latin typeface="Microsoft Sans Serif"/>
                <a:cs typeface="Microsoft Sans Serif"/>
              </a:rPr>
              <a:t> of </a:t>
            </a:r>
            <a:r>
              <a:rPr sz="1600" spc="-5" dirty="0">
                <a:latin typeface="Microsoft Sans Serif"/>
                <a:cs typeface="Microsoft Sans Serif"/>
              </a:rPr>
              <a:t>th</a:t>
            </a:r>
            <a:r>
              <a:rPr sz="1600" spc="-25" dirty="0">
                <a:latin typeface="Microsoft Sans Serif"/>
                <a:cs typeface="Microsoft Sans Serif"/>
              </a:rPr>
              <a:t>i</a:t>
            </a:r>
            <a:r>
              <a:rPr sz="1600" spc="-15" dirty="0">
                <a:latin typeface="Microsoft Sans Serif"/>
                <a:cs typeface="Microsoft Sans Serif"/>
              </a:rPr>
              <a:t>s</a:t>
            </a:r>
            <a:r>
              <a:rPr sz="1600" dirty="0">
                <a:latin typeface="Microsoft Sans Serif"/>
                <a:cs typeface="Microsoft Sans Serif"/>
              </a:rPr>
              <a:t> </a:t>
            </a:r>
            <a:r>
              <a:rPr sz="1600" spc="-5" dirty="0">
                <a:latin typeface="Microsoft Sans Serif"/>
                <a:cs typeface="Microsoft Sans Serif"/>
              </a:rPr>
              <a:t>un</a:t>
            </a:r>
            <a:r>
              <a:rPr sz="1600" spc="-10" dirty="0">
                <a:latin typeface="Microsoft Sans Serif"/>
                <a:cs typeface="Microsoft Sans Serif"/>
              </a:rPr>
              <a:t>i</a:t>
            </a:r>
            <a:r>
              <a:rPr sz="1600" spc="-5" dirty="0">
                <a:latin typeface="Microsoft Sans Serif"/>
                <a:cs typeface="Microsoft Sans Serif"/>
              </a:rPr>
              <a:t>qu</a:t>
            </a:r>
            <a:r>
              <a:rPr sz="1600" spc="-10" dirty="0">
                <a:latin typeface="Microsoft Sans Serif"/>
                <a:cs typeface="Microsoft Sans Serif"/>
              </a:rPr>
              <a:t>e </a:t>
            </a:r>
            <a:r>
              <a:rPr sz="1600" spc="-5" dirty="0">
                <a:latin typeface="Microsoft Sans Serif"/>
                <a:cs typeface="Microsoft Sans Serif"/>
              </a:rPr>
              <a:t>m</a:t>
            </a:r>
            <a:r>
              <a:rPr sz="1600" spc="-25" dirty="0">
                <a:latin typeface="Microsoft Sans Serif"/>
                <a:cs typeface="Microsoft Sans Serif"/>
              </a:rPr>
              <a:t>i</a:t>
            </a:r>
            <a:r>
              <a:rPr sz="1600" spc="-15" dirty="0">
                <a:latin typeface="Microsoft Sans Serif"/>
                <a:cs typeface="Microsoft Sans Serif"/>
              </a:rPr>
              <a:t>x</a:t>
            </a:r>
            <a:r>
              <a:rPr sz="1600" spc="-5" dirty="0">
                <a:latin typeface="Microsoft Sans Serif"/>
                <a:cs typeface="Microsoft Sans Serif"/>
              </a:rPr>
              <a:t>ture</a:t>
            </a:r>
            <a:r>
              <a:rPr sz="1600" spc="5" dirty="0">
                <a:latin typeface="Microsoft Sans Serif"/>
                <a:cs typeface="Microsoft Sans Serif"/>
              </a:rPr>
              <a:t>,</a:t>
            </a:r>
            <a:r>
              <a:rPr sz="1600" spc="-10" dirty="0">
                <a:latin typeface="Microsoft Sans Serif"/>
                <a:cs typeface="Microsoft Sans Serif"/>
              </a:rPr>
              <a:t> </a:t>
            </a:r>
            <a:r>
              <a:rPr sz="1600" spc="-25" dirty="0">
                <a:latin typeface="Microsoft Sans Serif"/>
                <a:cs typeface="Microsoft Sans Serif"/>
              </a:rPr>
              <a:t>h</a:t>
            </a:r>
            <a:r>
              <a:rPr sz="1600" spc="-5" dirty="0">
                <a:latin typeface="Microsoft Sans Serif"/>
                <a:cs typeface="Microsoft Sans Serif"/>
              </a:rPr>
              <a:t>e</a:t>
            </a:r>
            <a:r>
              <a:rPr sz="1600" spc="10" dirty="0">
                <a:latin typeface="Microsoft Sans Serif"/>
                <a:cs typeface="Microsoft Sans Serif"/>
              </a:rPr>
              <a:t>a</a:t>
            </a:r>
            <a:r>
              <a:rPr sz="1600" spc="-25" dirty="0">
                <a:latin typeface="Microsoft Sans Serif"/>
                <a:cs typeface="Microsoft Sans Serif"/>
              </a:rPr>
              <a:t>l</a:t>
            </a:r>
            <a:r>
              <a:rPr sz="1600" spc="-5" dirty="0">
                <a:latin typeface="Microsoft Sans Serif"/>
                <a:cs typeface="Microsoft Sans Serif"/>
              </a:rPr>
              <a:t>t</a:t>
            </a:r>
            <a:r>
              <a:rPr sz="1600" spc="-15" dirty="0">
                <a:latin typeface="Microsoft Sans Serif"/>
                <a:cs typeface="Microsoft Sans Serif"/>
              </a:rPr>
              <a:t>h </a:t>
            </a:r>
            <a:r>
              <a:rPr sz="1600" spc="-25" dirty="0">
                <a:latin typeface="Microsoft Sans Serif"/>
                <a:cs typeface="Microsoft Sans Serif"/>
              </a:rPr>
              <a:t>i</a:t>
            </a:r>
            <a:r>
              <a:rPr sz="1600" spc="-5" dirty="0">
                <a:latin typeface="Microsoft Sans Serif"/>
                <a:cs typeface="Microsoft Sans Serif"/>
              </a:rPr>
              <a:t>nfo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at</a:t>
            </a:r>
            <a:r>
              <a:rPr sz="1600" spc="-1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10" dirty="0">
                <a:latin typeface="Microsoft Sans Serif"/>
                <a:cs typeface="Microsoft Sans Serif"/>
              </a:rPr>
              <a:t> </a:t>
            </a:r>
            <a:r>
              <a:rPr sz="1600" spc="-25" dirty="0">
                <a:latin typeface="Microsoft Sans Serif"/>
                <a:cs typeface="Microsoft Sans Serif"/>
              </a:rPr>
              <a:t>g</a:t>
            </a:r>
            <a:r>
              <a:rPr sz="1600" dirty="0">
                <a:latin typeface="Microsoft Sans Serif"/>
                <a:cs typeface="Microsoft Sans Serif"/>
              </a:rPr>
              <a:t>r</a:t>
            </a:r>
            <a:r>
              <a:rPr sz="1600" spc="-5" dirty="0">
                <a:latin typeface="Microsoft Sans Serif"/>
                <a:cs typeface="Microsoft Sans Serif"/>
              </a:rPr>
              <a:t>ad</a:t>
            </a:r>
            <a:r>
              <a:rPr sz="1600" spc="-10" dirty="0">
                <a:latin typeface="Microsoft Sans Serif"/>
                <a:cs typeface="Microsoft Sans Serif"/>
              </a:rPr>
              <a:t>u</a:t>
            </a:r>
            <a:r>
              <a:rPr sz="1600" spc="-5" dirty="0">
                <a:latin typeface="Microsoft Sans Serif"/>
                <a:cs typeface="Microsoft Sans Serif"/>
              </a:rPr>
              <a:t>at</a:t>
            </a:r>
            <a:r>
              <a:rPr sz="1600" spc="20" dirty="0">
                <a:latin typeface="Microsoft Sans Serif"/>
                <a:cs typeface="Microsoft Sans Serif"/>
              </a:rPr>
              <a:t>e</a:t>
            </a:r>
            <a:r>
              <a:rPr sz="1600" spc="-10" dirty="0">
                <a:latin typeface="Microsoft Sans Serif"/>
                <a:cs typeface="Microsoft Sans Serif"/>
              </a:rPr>
              <a:t>s c</a:t>
            </a:r>
            <a:r>
              <a:rPr sz="1600" spc="-25" dirty="0">
                <a:latin typeface="Microsoft Sans Serif"/>
                <a:cs typeface="Microsoft Sans Serif"/>
              </a:rPr>
              <a:t>a</a:t>
            </a:r>
            <a:r>
              <a:rPr sz="1600" spc="-20" dirty="0">
                <a:latin typeface="Microsoft Sans Serif"/>
                <a:cs typeface="Microsoft Sans Serif"/>
              </a:rPr>
              <a:t>n </a:t>
            </a:r>
            <a:r>
              <a:rPr sz="1600" dirty="0">
                <a:latin typeface="Microsoft Sans Serif"/>
                <a:cs typeface="Microsoft Sans Serif"/>
              </a:rPr>
              <a:t>cho</a:t>
            </a:r>
            <a:r>
              <a:rPr sz="1600" spc="-10" dirty="0">
                <a:latin typeface="Microsoft Sans Serif"/>
                <a:cs typeface="Microsoft Sans Serif"/>
              </a:rPr>
              <a:t>o</a:t>
            </a:r>
            <a:r>
              <a:rPr sz="1600" dirty="0">
                <a:latin typeface="Microsoft Sans Serif"/>
                <a:cs typeface="Microsoft Sans Serif"/>
              </a:rPr>
              <a:t>s</a:t>
            </a:r>
            <a:r>
              <a:rPr sz="1600" spc="15" dirty="0">
                <a:latin typeface="Microsoft Sans Serif"/>
                <a:cs typeface="Microsoft Sans Serif"/>
              </a:rPr>
              <a:t>e</a:t>
            </a:r>
            <a:r>
              <a:rPr sz="1600" spc="-10" dirty="0">
                <a:latin typeface="Microsoft Sans Serif"/>
                <a:cs typeface="Microsoft Sans Serif"/>
              </a:rPr>
              <a:t> f</a:t>
            </a:r>
            <a:r>
              <a:rPr sz="1600" spc="-5" dirty="0">
                <a:latin typeface="Microsoft Sans Serif"/>
                <a:cs typeface="Microsoft Sans Serif"/>
              </a:rPr>
              <a:t>r</a:t>
            </a:r>
            <a:r>
              <a:rPr sz="1600" spc="-20" dirty="0">
                <a:latin typeface="Microsoft Sans Serif"/>
                <a:cs typeface="Microsoft Sans Serif"/>
              </a:rPr>
              <a:t>om a </a:t>
            </a:r>
            <a:r>
              <a:rPr sz="1600" dirty="0">
                <a:latin typeface="Microsoft Sans Serif"/>
                <a:cs typeface="Microsoft Sans Serif"/>
              </a:rPr>
              <a:t>var</a:t>
            </a:r>
            <a:r>
              <a:rPr sz="1600" spc="-20" dirty="0">
                <a:latin typeface="Microsoft Sans Serif"/>
                <a:cs typeface="Microsoft Sans Serif"/>
              </a:rPr>
              <a:t>i</a:t>
            </a:r>
            <a:r>
              <a:rPr sz="1600" spc="-15" dirty="0">
                <a:latin typeface="Microsoft Sans Serif"/>
                <a:cs typeface="Microsoft Sans Serif"/>
              </a:rPr>
              <a:t>ety of </a:t>
            </a:r>
            <a:r>
              <a:rPr sz="1600" spc="-30" dirty="0">
                <a:latin typeface="Microsoft Sans Serif"/>
                <a:cs typeface="Microsoft Sans Serif"/>
              </a:rPr>
              <a:t>w</a:t>
            </a:r>
            <a:r>
              <a:rPr sz="1600" spc="-15" dirty="0">
                <a:latin typeface="Microsoft Sans Serif"/>
                <a:cs typeface="Microsoft Sans Serif"/>
              </a:rPr>
              <a:t>ork set</a:t>
            </a:r>
            <a:r>
              <a:rPr sz="1600" spc="20" dirty="0">
                <a:latin typeface="Microsoft Sans Serif"/>
                <a:cs typeface="Microsoft Sans Serif"/>
              </a:rPr>
              <a:t>t</a:t>
            </a:r>
            <a:r>
              <a:rPr sz="1600" spc="-25" dirty="0">
                <a:latin typeface="Microsoft Sans Serif"/>
                <a:cs typeface="Microsoft Sans Serif"/>
              </a:rPr>
              <a:t>i</a:t>
            </a:r>
            <a:r>
              <a:rPr sz="1600" spc="15" dirty="0">
                <a:latin typeface="Microsoft Sans Serif"/>
                <a:cs typeface="Microsoft Sans Serif"/>
              </a:rPr>
              <a:t>n</a:t>
            </a:r>
            <a:r>
              <a:rPr sz="1600" spc="-5" dirty="0">
                <a:latin typeface="Microsoft Sans Serif"/>
                <a:cs typeface="Microsoft Sans Serif"/>
              </a:rPr>
              <a:t>g</a:t>
            </a:r>
            <a:r>
              <a:rPr sz="1600" spc="30" dirty="0">
                <a:latin typeface="Microsoft Sans Serif"/>
                <a:cs typeface="Microsoft Sans Serif"/>
              </a:rPr>
              <a:t>s</a:t>
            </a:r>
            <a:r>
              <a:rPr sz="1600" spc="-10" dirty="0">
                <a:latin typeface="Microsoft Sans Serif"/>
                <a:cs typeface="Microsoft Sans Serif"/>
              </a:rPr>
              <a:t> </a:t>
            </a:r>
            <a:endParaRPr sz="1600" dirty="0">
              <a:latin typeface="Microsoft Sans Serif"/>
              <a:cs typeface="Microsoft Sans Serif"/>
            </a:endParaRPr>
          </a:p>
          <a:p>
            <a:pPr marL="309880">
              <a:lnSpc>
                <a:spcPts val="2480"/>
              </a:lnSpc>
            </a:pPr>
            <a:r>
              <a:rPr sz="1600" spc="-15" dirty="0">
                <a:latin typeface="Microsoft Sans Serif"/>
                <a:cs typeface="Microsoft Sans Serif"/>
              </a:rPr>
              <a:t>  </a:t>
            </a:r>
            <a:r>
              <a:rPr sz="1600" spc="-5" dirty="0">
                <a:latin typeface="Microsoft Sans Serif"/>
                <a:cs typeface="Microsoft Sans Serif"/>
              </a:rPr>
              <a:t>acros</a:t>
            </a:r>
            <a:r>
              <a:rPr sz="1600" dirty="0">
                <a:latin typeface="Microsoft Sans Serif"/>
                <a:cs typeface="Microsoft Sans Serif"/>
              </a:rPr>
              <a:t>s</a:t>
            </a:r>
            <a:r>
              <a:rPr sz="1600" spc="-20" dirty="0">
                <a:latin typeface="Microsoft Sans Serif"/>
                <a:cs typeface="Microsoft Sans Serif"/>
              </a:rPr>
              <a:t> an</a:t>
            </a:r>
            <a:r>
              <a:rPr sz="1600" spc="-25" dirty="0">
                <a:latin typeface="Microsoft Sans Serif"/>
                <a:cs typeface="Microsoft Sans Serif"/>
              </a:rPr>
              <a:t> </a:t>
            </a:r>
            <a:r>
              <a:rPr sz="1600" spc="-5" dirty="0">
                <a:latin typeface="Microsoft Sans Serif"/>
                <a:cs typeface="Microsoft Sans Serif"/>
              </a:rPr>
              <a:t>ar</a:t>
            </a:r>
            <a:r>
              <a:rPr sz="1600" spc="5" dirty="0">
                <a:latin typeface="Microsoft Sans Serif"/>
                <a:cs typeface="Microsoft Sans Serif"/>
              </a:rPr>
              <a:t>r</a:t>
            </a:r>
            <a:r>
              <a:rPr sz="1600" spc="-20" dirty="0">
                <a:latin typeface="Microsoft Sans Serif"/>
                <a:cs typeface="Microsoft Sans Serif"/>
              </a:rPr>
              <a:t>ay </a:t>
            </a:r>
            <a:r>
              <a:rPr sz="1600" spc="-15" dirty="0">
                <a:latin typeface="Microsoft Sans Serif"/>
                <a:cs typeface="Microsoft Sans Serif"/>
              </a:rPr>
              <a:t>of</a:t>
            </a:r>
            <a:r>
              <a:rPr sz="1600" spc="0" dirty="0">
                <a:latin typeface="Microsoft Sans Serif"/>
                <a:cs typeface="Microsoft Sans Serif"/>
              </a:rPr>
              <a:t> </a:t>
            </a:r>
            <a:r>
              <a:rPr sz="1600" spc="-5" dirty="0">
                <a:latin typeface="Microsoft Sans Serif"/>
                <a:cs typeface="Microsoft Sans Serif"/>
              </a:rPr>
              <a:t>he</a:t>
            </a:r>
            <a:r>
              <a:rPr sz="1600" spc="5" dirty="0">
                <a:latin typeface="Microsoft Sans Serif"/>
                <a:cs typeface="Microsoft Sans Serif"/>
              </a:rPr>
              <a:t>a</a:t>
            </a:r>
            <a:r>
              <a:rPr sz="1600" spc="-25" dirty="0">
                <a:latin typeface="Microsoft Sans Serif"/>
                <a:cs typeface="Microsoft Sans Serif"/>
              </a:rPr>
              <a:t>l</a:t>
            </a:r>
            <a:r>
              <a:rPr sz="1600" spc="-5" dirty="0">
                <a:latin typeface="Microsoft Sans Serif"/>
                <a:cs typeface="Microsoft Sans Serif"/>
              </a:rPr>
              <a:t>thcare</a:t>
            </a:r>
            <a:r>
              <a:rPr sz="1600" spc="-10" dirty="0">
                <a:latin typeface="Microsoft Sans Serif"/>
                <a:cs typeface="Microsoft Sans Serif"/>
              </a:rPr>
              <a:t> </a:t>
            </a:r>
            <a:r>
              <a:rPr sz="1600" spc="-5" dirty="0">
                <a:latin typeface="Microsoft Sans Serif"/>
                <a:cs typeface="Microsoft Sans Serif"/>
              </a:rPr>
              <a:t>en</a:t>
            </a:r>
            <a:r>
              <a:rPr sz="1600" spc="10" dirty="0">
                <a:latin typeface="Microsoft Sans Serif"/>
                <a:cs typeface="Microsoft Sans Serif"/>
              </a:rPr>
              <a:t>v</a:t>
            </a:r>
            <a:r>
              <a:rPr sz="1600" spc="-25" dirty="0">
                <a:latin typeface="Microsoft Sans Serif"/>
                <a:cs typeface="Microsoft Sans Serif"/>
              </a:rPr>
              <a:t>i</a:t>
            </a:r>
            <a:r>
              <a:rPr sz="1600" dirty="0">
                <a:latin typeface="Microsoft Sans Serif"/>
                <a:cs typeface="Microsoft Sans Serif"/>
              </a:rPr>
              <a:t>r</a:t>
            </a:r>
            <a:r>
              <a:rPr sz="1600" spc="-5" dirty="0">
                <a:latin typeface="Microsoft Sans Serif"/>
                <a:cs typeface="Microsoft Sans Serif"/>
              </a:rPr>
              <a:t>on</a:t>
            </a:r>
            <a:r>
              <a:rPr sz="1600" spc="15" dirty="0">
                <a:latin typeface="Microsoft Sans Serif"/>
                <a:cs typeface="Microsoft Sans Serif"/>
              </a:rPr>
              <a:t>m</a:t>
            </a:r>
            <a:r>
              <a:rPr sz="1600" spc="-20" dirty="0">
                <a:latin typeface="Microsoft Sans Serif"/>
                <a:cs typeface="Microsoft Sans Serif"/>
              </a:rPr>
              <a:t>ents</a:t>
            </a:r>
            <a:r>
              <a:rPr sz="1600" spc="0" dirty="0">
                <a:latin typeface="Microsoft Sans Serif"/>
                <a:cs typeface="Microsoft Sans Serif"/>
              </a:rPr>
              <a:t>.</a:t>
            </a:r>
            <a:r>
              <a:rPr sz="1600" spc="-15" baseline="2525" dirty="0">
                <a:latin typeface="Microsoft Sans Serif"/>
                <a:cs typeface="Microsoft Sans Serif"/>
              </a:rPr>
              <a:t> </a:t>
            </a:r>
            <a:endParaRPr sz="1600" baseline="2525" dirty="0">
              <a:latin typeface="Microsoft Sans Serif"/>
              <a:cs typeface="Microsoft Sans Serif"/>
            </a:endParaRPr>
          </a:p>
          <a:p>
            <a:pPr marR="405765" algn="ctr">
              <a:lnSpc>
                <a:spcPct val="100000"/>
              </a:lnSpc>
              <a:spcBef>
                <a:spcPts val="1739"/>
              </a:spcBef>
            </a:pPr>
            <a:endParaRPr sz="1600" dirty="0">
              <a:latin typeface="Microsoft Sans Serif"/>
              <a:cs typeface="Microsoft Sans Serif"/>
            </a:endParaRPr>
          </a:p>
        </p:txBody>
      </p:sp>
      <p:sp>
        <p:nvSpPr>
          <p:cNvPr id="5" name="object 5"/>
          <p:cNvSpPr txBox="1"/>
          <p:nvPr/>
        </p:nvSpPr>
        <p:spPr>
          <a:xfrm>
            <a:off x="673417" y="2854338"/>
            <a:ext cx="99695" cy="304800"/>
          </a:xfrm>
          <a:prstGeom prst="rect">
            <a:avLst/>
          </a:prstGeom>
        </p:spPr>
        <p:txBody>
          <a:bodyPr vert="horz" wrap="square" lIns="0" tIns="0" rIns="0" bIns="0" rtlCol="0">
            <a:spAutoFit/>
          </a:bodyPr>
          <a:lstStyle/>
          <a:p>
            <a:pPr marL="12700">
              <a:lnSpc>
                <a:spcPct val="100000"/>
              </a:lnSpc>
            </a:pPr>
            <a:r>
              <a:rPr sz="2200" spc="-10" dirty="0">
                <a:latin typeface="Microsoft Sans Serif"/>
                <a:cs typeface="Microsoft Sans Serif"/>
              </a:rPr>
              <a:t> </a:t>
            </a:r>
            <a:endParaRPr sz="2200">
              <a:latin typeface="Microsoft Sans Serif"/>
              <a:cs typeface="Microsoft Sans Serif"/>
            </a:endParaRPr>
          </a:p>
        </p:txBody>
      </p:sp>
      <p:sp>
        <p:nvSpPr>
          <p:cNvPr id="6" name="object 6"/>
          <p:cNvSpPr txBox="1"/>
          <p:nvPr/>
        </p:nvSpPr>
        <p:spPr>
          <a:xfrm>
            <a:off x="673417" y="4902213"/>
            <a:ext cx="99695" cy="304800"/>
          </a:xfrm>
          <a:prstGeom prst="rect">
            <a:avLst/>
          </a:prstGeom>
        </p:spPr>
        <p:txBody>
          <a:bodyPr vert="horz" wrap="square" lIns="0" tIns="0" rIns="0" bIns="0" rtlCol="0">
            <a:spAutoFit/>
          </a:bodyPr>
          <a:lstStyle/>
          <a:p>
            <a:pPr marL="12700">
              <a:lnSpc>
                <a:spcPct val="100000"/>
              </a:lnSpc>
            </a:pPr>
            <a:r>
              <a:rPr sz="2200" spc="-10" dirty="0">
                <a:latin typeface="Microsoft Sans Serif"/>
                <a:cs typeface="Microsoft Sans Serif"/>
              </a:rPr>
              <a:t> </a:t>
            </a:r>
            <a:endParaRPr sz="2200">
              <a:latin typeface="Microsoft Sans Serif"/>
              <a:cs typeface="Microsoft Sans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849079"/>
          </a:xfrm>
          <a:prstGeom prst="rect">
            <a:avLst/>
          </a:prstGeom>
        </p:spPr>
        <p:txBody>
          <a:bodyPr vert="horz" wrap="square" lIns="0" tIns="414147" rIns="0" bIns="0" rtlCol="0">
            <a:spAutoFit/>
          </a:bodyPr>
          <a:lstStyle/>
          <a:p>
            <a:pPr marL="2399665">
              <a:lnSpc>
                <a:spcPct val="100000"/>
              </a:lnSpc>
            </a:pPr>
            <a:r>
              <a:rPr sz="2800" b="1" dirty="0"/>
              <a:t>Wha</a:t>
            </a:r>
            <a:r>
              <a:rPr sz="2800" b="1" spc="-10" dirty="0"/>
              <a:t>t</a:t>
            </a:r>
            <a:r>
              <a:rPr sz="2800" b="1" spc="0" dirty="0"/>
              <a:t> </a:t>
            </a:r>
            <a:r>
              <a:rPr sz="2800" b="1" spc="-20" dirty="0"/>
              <a:t>i</a:t>
            </a:r>
            <a:r>
              <a:rPr sz="2800" b="1" spc="-15" dirty="0"/>
              <a:t>s </a:t>
            </a:r>
            <a:r>
              <a:rPr sz="2800" b="1" spc="15" dirty="0"/>
              <a:t>C</a:t>
            </a:r>
            <a:r>
              <a:rPr sz="2800" b="1" dirty="0"/>
              <a:t>li</a:t>
            </a:r>
            <a:r>
              <a:rPr sz="2800" b="1" spc="20" dirty="0"/>
              <a:t>n</a:t>
            </a:r>
            <a:r>
              <a:rPr sz="2800" b="1" spc="-20" dirty="0"/>
              <a:t>i</a:t>
            </a:r>
            <a:r>
              <a:rPr sz="2800" b="1" dirty="0"/>
              <a:t>c</a:t>
            </a:r>
            <a:r>
              <a:rPr sz="2800" b="1" spc="30" dirty="0"/>
              <a:t>a</a:t>
            </a:r>
            <a:r>
              <a:rPr sz="2800" b="1" dirty="0"/>
              <a:t>l</a:t>
            </a:r>
            <a:r>
              <a:rPr sz="2800" b="1" spc="-15" dirty="0"/>
              <a:t> </a:t>
            </a:r>
            <a:r>
              <a:rPr sz="2800" b="1" spc="-5" dirty="0"/>
              <a:t>Da</a:t>
            </a:r>
            <a:r>
              <a:rPr sz="2800" b="1" spc="5" dirty="0"/>
              <a:t>t</a:t>
            </a:r>
            <a:r>
              <a:rPr sz="2800" b="1" spc="-20" dirty="0"/>
              <a:t>a</a:t>
            </a:r>
            <a:r>
              <a:rPr sz="2800" b="1" spc="-15" dirty="0"/>
              <a:t> </a:t>
            </a:r>
            <a:r>
              <a:rPr sz="2800" b="1" spc="-5" dirty="0"/>
              <a:t>Co</a:t>
            </a:r>
            <a:r>
              <a:rPr sz="2800" b="1" spc="20" dirty="0"/>
              <a:t>d</a:t>
            </a:r>
            <a:r>
              <a:rPr sz="2800" b="1" dirty="0"/>
              <a:t>ing</a:t>
            </a:r>
            <a:r>
              <a:rPr sz="2800" b="1" spc="35" dirty="0"/>
              <a:t>?</a:t>
            </a:r>
            <a:r>
              <a:rPr sz="2800" b="1" spc="-10" dirty="0">
                <a:solidFill>
                  <a:srgbClr val="000000"/>
                </a:solidFill>
              </a:rPr>
              <a:t> </a:t>
            </a:r>
            <a:endParaRPr sz="2800" b="1" dirty="0"/>
          </a:p>
        </p:txBody>
      </p:sp>
      <p:sp>
        <p:nvSpPr>
          <p:cNvPr id="4" name="object 4"/>
          <p:cNvSpPr txBox="1"/>
          <p:nvPr/>
        </p:nvSpPr>
        <p:spPr>
          <a:xfrm>
            <a:off x="731837" y="2111642"/>
            <a:ext cx="8246745" cy="5187574"/>
          </a:xfrm>
          <a:prstGeom prst="rect">
            <a:avLst/>
          </a:prstGeom>
        </p:spPr>
        <p:txBody>
          <a:bodyPr vert="horz" wrap="square" lIns="0" tIns="0" rIns="0" bIns="0" rtlCol="0">
            <a:spAutoFit/>
          </a:bodyPr>
          <a:lstStyle/>
          <a:p>
            <a:pPr marL="365760" marR="5080" indent="-340360">
              <a:lnSpc>
                <a:spcPct val="114700"/>
              </a:lnSpc>
              <a:spcAft>
                <a:spcPts val="600"/>
              </a:spcAft>
              <a:buSzPct val="112500"/>
              <a:buFont typeface="Wingdings"/>
              <a:buChar char=""/>
              <a:tabLst>
                <a:tab pos="360680" algn="l"/>
              </a:tabLst>
            </a:pPr>
            <a:r>
              <a:rPr sz="1600"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a:t>
            </a:r>
            <a:r>
              <a:rPr sz="1600" spc="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15" dirty="0">
                <a:latin typeface="Microsoft Sans Serif"/>
                <a:cs typeface="Microsoft Sans Serif"/>
              </a:rPr>
              <a:t> </a:t>
            </a:r>
            <a:r>
              <a:rPr sz="1600" dirty="0">
                <a:latin typeface="Microsoft Sans Serif"/>
                <a:cs typeface="Microsoft Sans Serif"/>
              </a:rPr>
              <a:t>m</a:t>
            </a:r>
            <a:r>
              <a:rPr sz="1600" spc="5" dirty="0">
                <a:latin typeface="Microsoft Sans Serif"/>
                <a:cs typeface="Microsoft Sans Serif"/>
              </a:rPr>
              <a:t>a</a:t>
            </a:r>
            <a:r>
              <a:rPr sz="1600" spc="-10" dirty="0">
                <a:latin typeface="Microsoft Sans Serif"/>
                <a:cs typeface="Microsoft Sans Serif"/>
              </a:rPr>
              <a:t>n</a:t>
            </a:r>
            <a:r>
              <a:rPr sz="1600" spc="5" dirty="0">
                <a:latin typeface="Microsoft Sans Serif"/>
                <a:cs typeface="Microsoft Sans Serif"/>
              </a:rPr>
              <a:t>a</a:t>
            </a:r>
            <a:r>
              <a:rPr sz="1600" spc="-10" dirty="0">
                <a:latin typeface="Microsoft Sans Serif"/>
                <a:cs typeface="Microsoft Sans Serif"/>
              </a:rPr>
              <a:t>g</a:t>
            </a:r>
            <a:r>
              <a:rPr sz="1600" spc="5" dirty="0">
                <a:latin typeface="Microsoft Sans Serif"/>
                <a:cs typeface="Microsoft Sans Serif"/>
              </a:rPr>
              <a:t>e</a:t>
            </a:r>
            <a:r>
              <a:rPr sz="1600" dirty="0">
                <a:latin typeface="Microsoft Sans Serif"/>
                <a:cs typeface="Microsoft Sans Serif"/>
              </a:rPr>
              <a:t>m</a:t>
            </a:r>
            <a:r>
              <a:rPr sz="1600" spc="-10" dirty="0">
                <a:latin typeface="Microsoft Sans Serif"/>
                <a:cs typeface="Microsoft Sans Serif"/>
              </a:rPr>
              <a:t>en</a:t>
            </a:r>
            <a:r>
              <a:rPr sz="1600" spc="10" dirty="0">
                <a:latin typeface="Microsoft Sans Serif"/>
                <a:cs typeface="Microsoft Sans Serif"/>
              </a:rPr>
              <a:t>t</a:t>
            </a:r>
            <a:r>
              <a:rPr sz="1600" spc="-15"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5" dirty="0">
                <a:latin typeface="Microsoft Sans Serif"/>
                <a:cs typeface="Microsoft Sans Serif"/>
              </a:rPr>
              <a:t>f</a:t>
            </a:r>
            <a:r>
              <a:rPr sz="1600" spc="-25"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a</a:t>
            </a:r>
            <a:r>
              <a:rPr sz="1600" spc="-25" dirty="0">
                <a:latin typeface="Microsoft Sans Serif"/>
                <a:cs typeface="Microsoft Sans Serif"/>
              </a:rPr>
              <a:t>l</a:t>
            </a:r>
            <a:r>
              <a:rPr sz="1600" spc="15" dirty="0">
                <a:latin typeface="Microsoft Sans Serif"/>
                <a:cs typeface="Microsoft Sans Serif"/>
              </a:rPr>
              <a:t>s</a:t>
            </a:r>
            <a:r>
              <a:rPr sz="1600" spc="-15"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a</a:t>
            </a:r>
            <a:r>
              <a:rPr sz="1600" spc="-5" dirty="0">
                <a:latin typeface="Microsoft Sans Serif"/>
                <a:cs typeface="Microsoft Sans Serif"/>
              </a:rPr>
              <a:t>n</a:t>
            </a:r>
            <a:r>
              <a:rPr sz="1600" spc="-30" dirty="0">
                <a:latin typeface="Microsoft Sans Serif"/>
                <a:cs typeface="Microsoft Sans Serif"/>
              </a:rPr>
              <a:t> </a:t>
            </a:r>
            <a:r>
              <a:rPr sz="1600" spc="15" dirty="0">
                <a:latin typeface="Microsoft Sans Serif"/>
                <a:cs typeface="Microsoft Sans Serif"/>
              </a:rPr>
              <a:t>s</a:t>
            </a:r>
            <a:r>
              <a:rPr sz="1600" spc="-10" dirty="0">
                <a:latin typeface="Microsoft Sans Serif"/>
                <a:cs typeface="Microsoft Sans Serif"/>
              </a:rPr>
              <a:t>pe</a:t>
            </a:r>
            <a:r>
              <a:rPr sz="1600" spc="15" dirty="0">
                <a:latin typeface="Microsoft Sans Serif"/>
                <a:cs typeface="Microsoft Sans Serif"/>
              </a:rPr>
              <a:t>c</a:t>
            </a:r>
            <a:r>
              <a:rPr sz="1600" spc="-5" dirty="0">
                <a:latin typeface="Microsoft Sans Serif"/>
                <a:cs typeface="Microsoft Sans Serif"/>
              </a:rPr>
              <a:t>i</a:t>
            </a:r>
            <a:r>
              <a:rPr sz="1600" spc="5" dirty="0">
                <a:latin typeface="Microsoft Sans Serif"/>
                <a:cs typeface="Microsoft Sans Serif"/>
              </a:rPr>
              <a:t>a</a:t>
            </a:r>
            <a:r>
              <a:rPr sz="1600" spc="-5" dirty="0">
                <a:latin typeface="Microsoft Sans Serif"/>
                <a:cs typeface="Microsoft Sans Serif"/>
              </a:rPr>
              <a:t>l</a:t>
            </a:r>
            <a:r>
              <a:rPr sz="1600" spc="-25" dirty="0">
                <a:latin typeface="Microsoft Sans Serif"/>
                <a:cs typeface="Microsoft Sans Serif"/>
              </a:rPr>
              <a:t>i</a:t>
            </a:r>
            <a:r>
              <a:rPr sz="1600" spc="15" dirty="0">
                <a:latin typeface="Microsoft Sans Serif"/>
                <a:cs typeface="Microsoft Sans Serif"/>
              </a:rPr>
              <a:t>z</a:t>
            </a:r>
            <a:r>
              <a:rPr sz="1600" spc="-10" dirty="0">
                <a:latin typeface="Microsoft Sans Serif"/>
                <a:cs typeface="Microsoft Sans Serif"/>
              </a:rPr>
              <a:t>e</a:t>
            </a:r>
            <a:r>
              <a:rPr sz="1600" spc="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 </a:t>
            </a:r>
            <a:r>
              <a:rPr sz="1600" dirty="0">
                <a:latin typeface="Microsoft Sans Serif"/>
                <a:cs typeface="Microsoft Sans Serif"/>
              </a:rPr>
              <a:t>m</a:t>
            </a:r>
            <a:r>
              <a:rPr sz="1600" spc="5" dirty="0">
                <a:latin typeface="Microsoft Sans Serif"/>
                <a:cs typeface="Microsoft Sans Serif"/>
              </a:rPr>
              <a:t>a</a:t>
            </a:r>
            <a:r>
              <a:rPr sz="1600" spc="-10" dirty="0">
                <a:latin typeface="Microsoft Sans Serif"/>
                <a:cs typeface="Microsoft Sans Serif"/>
              </a:rPr>
              <a:t>n</a:t>
            </a:r>
            <a:r>
              <a:rPr sz="1600" spc="10" dirty="0">
                <a:latin typeface="Microsoft Sans Serif"/>
                <a:cs typeface="Microsoft Sans Serif"/>
              </a:rPr>
              <a:t>y</a:t>
            </a:r>
            <a:r>
              <a:rPr sz="1600" spc="-10" dirty="0">
                <a:latin typeface="Microsoft Sans Serif"/>
                <a:cs typeface="Microsoft Sans Serif"/>
              </a:rPr>
              <a:t> a</a:t>
            </a:r>
            <a:r>
              <a:rPr sz="1600" dirty="0">
                <a:latin typeface="Microsoft Sans Serif"/>
                <a:cs typeface="Microsoft Sans Serif"/>
              </a:rPr>
              <a:t>s</a:t>
            </a:r>
            <a:r>
              <a:rPr sz="1600" spc="5" dirty="0">
                <a:latin typeface="Microsoft Sans Serif"/>
                <a:cs typeface="Microsoft Sans Serif"/>
              </a:rPr>
              <a:t>p</a:t>
            </a:r>
            <a:r>
              <a:rPr sz="1600" spc="-10" dirty="0">
                <a:latin typeface="Microsoft Sans Serif"/>
                <a:cs typeface="Microsoft Sans Serif"/>
              </a:rPr>
              <a:t>ects</a:t>
            </a:r>
            <a:r>
              <a:rPr sz="1600" spc="0" dirty="0">
                <a:latin typeface="Microsoft Sans Serif"/>
                <a:cs typeface="Microsoft Sans Serif"/>
              </a:rPr>
              <a:t> </a:t>
            </a:r>
            <a:r>
              <a:rPr sz="1600" spc="-10" dirty="0">
                <a:latin typeface="Microsoft Sans Serif"/>
                <a:cs typeface="Microsoft Sans Serif"/>
              </a:rPr>
              <a:t>o</a:t>
            </a:r>
            <a:r>
              <a:rPr sz="1600" spc="-5" dirty="0">
                <a:latin typeface="Microsoft Sans Serif"/>
                <a:cs typeface="Microsoft Sans Serif"/>
              </a:rPr>
              <a:t>f</a:t>
            </a:r>
            <a:r>
              <a:rPr sz="1600" dirty="0">
                <a:latin typeface="Microsoft Sans Serif"/>
                <a:cs typeface="Microsoft Sans Serif"/>
              </a:rPr>
              <a:t> </a:t>
            </a:r>
            <a:r>
              <a:rPr sz="1600" spc="-10" dirty="0">
                <a:latin typeface="Microsoft Sans Serif"/>
                <a:cs typeface="Microsoft Sans Serif"/>
              </a:rPr>
              <a:t>h</a:t>
            </a:r>
            <a:r>
              <a:rPr sz="1600" spc="5" dirty="0">
                <a:latin typeface="Microsoft Sans Serif"/>
                <a:cs typeface="Microsoft Sans Serif"/>
              </a:rPr>
              <a:t>ea</a:t>
            </a:r>
            <a:r>
              <a:rPr sz="1600" spc="-25" dirty="0">
                <a:latin typeface="Microsoft Sans Serif"/>
                <a:cs typeface="Microsoft Sans Serif"/>
              </a:rPr>
              <a:t>l</a:t>
            </a:r>
            <a:r>
              <a:rPr sz="1600" spc="-10" dirty="0">
                <a:latin typeface="Microsoft Sans Serif"/>
                <a:cs typeface="Microsoft Sans Serif"/>
              </a:rPr>
              <a:t>th </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a:t>
            </a:r>
            <a:r>
              <a:rPr sz="1600" spc="-20" dirty="0">
                <a:latin typeface="Microsoft Sans Serif"/>
                <a:cs typeface="Microsoft Sans Serif"/>
              </a:rPr>
              <a:t> </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e</a:t>
            </a:r>
            <a:r>
              <a:rPr sz="1600" spc="-15" dirty="0">
                <a:latin typeface="Microsoft Sans Serif"/>
                <a:cs typeface="Microsoft Sans Serif"/>
              </a:rPr>
              <a:t> </a:t>
            </a:r>
            <a:r>
              <a:rPr sz="1600" spc="-10" dirty="0">
                <a:latin typeface="Microsoft Sans Serif"/>
                <a:cs typeface="Microsoft Sans Serif"/>
              </a:rPr>
              <a:t>o</a:t>
            </a:r>
            <a:r>
              <a:rPr sz="1600" spc="20" dirty="0">
                <a:latin typeface="Microsoft Sans Serif"/>
                <a:cs typeface="Microsoft Sans Serif"/>
              </a:rPr>
              <a:t>f</a:t>
            </a:r>
            <a:r>
              <a:rPr sz="1600" spc="-30"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he</a:t>
            </a:r>
            <a:r>
              <a:rPr sz="1600" spc="15" dirty="0">
                <a:latin typeface="Microsoft Sans Serif"/>
                <a:cs typeface="Microsoft Sans Serif"/>
              </a:rPr>
              <a:t>s</a:t>
            </a:r>
            <a:r>
              <a:rPr sz="1600" spc="-10" dirty="0">
                <a:latin typeface="Microsoft Sans Serif"/>
                <a:cs typeface="Microsoft Sans Serif"/>
              </a:rPr>
              <a:t>e</a:t>
            </a:r>
            <a:r>
              <a:rPr sz="1600" spc="-15" dirty="0">
                <a:latin typeface="Microsoft Sans Serif"/>
                <a:cs typeface="Microsoft Sans Serif"/>
              </a:rPr>
              <a:t> </a:t>
            </a:r>
            <a:r>
              <a:rPr sz="1600" spc="-10" dirty="0">
                <a:latin typeface="Microsoft Sans Serif"/>
                <a:cs typeface="Microsoft Sans Serif"/>
              </a:rPr>
              <a:t>a</a:t>
            </a:r>
            <a:r>
              <a:rPr sz="1600" spc="25" dirty="0">
                <a:latin typeface="Microsoft Sans Serif"/>
                <a:cs typeface="Microsoft Sans Serif"/>
              </a:rPr>
              <a:t>r</a:t>
            </a:r>
            <a:r>
              <a:rPr sz="1600" spc="-10" dirty="0">
                <a:latin typeface="Microsoft Sans Serif"/>
                <a:cs typeface="Microsoft Sans Serif"/>
              </a:rPr>
              <a:t>eas</a:t>
            </a:r>
            <a:r>
              <a:rPr sz="1600" spc="0" dirty="0">
                <a:latin typeface="Microsoft Sans Serif"/>
                <a:cs typeface="Microsoft Sans Serif"/>
              </a:rPr>
              <a:t> </a:t>
            </a:r>
            <a:r>
              <a:rPr sz="1600" spc="-25" dirty="0">
                <a:latin typeface="Microsoft Sans Serif"/>
                <a:cs typeface="Microsoft Sans Serif"/>
              </a:rPr>
              <a:t>i</a:t>
            </a:r>
            <a:r>
              <a:rPr sz="1600" spc="15" dirty="0">
                <a:latin typeface="Microsoft Sans Serif"/>
                <a:cs typeface="Microsoft Sans Serif"/>
              </a:rPr>
              <a:t>s</a:t>
            </a:r>
            <a:r>
              <a:rPr sz="1600" spc="-15" dirty="0">
                <a:latin typeface="Microsoft Sans Serif"/>
                <a:cs typeface="Microsoft Sans Serif"/>
              </a:rPr>
              <a:t> </a:t>
            </a:r>
            <a:r>
              <a:rPr sz="1600" dirty="0">
                <a:latin typeface="Microsoft Sans Serif"/>
                <a:cs typeface="Microsoft Sans Serif"/>
              </a:rPr>
              <a:t>m</a:t>
            </a:r>
            <a:r>
              <a:rPr sz="1600" spc="-10" dirty="0">
                <a:latin typeface="Microsoft Sans Serif"/>
                <a:cs typeface="Microsoft Sans Serif"/>
              </a:rPr>
              <a:t>e</a:t>
            </a:r>
            <a:r>
              <a:rPr sz="1600" spc="5" dirty="0">
                <a:latin typeface="Microsoft Sans Serif"/>
                <a:cs typeface="Microsoft Sans Serif"/>
              </a:rPr>
              <a:t>d</a:t>
            </a:r>
            <a:r>
              <a:rPr sz="1600" spc="-5" dirty="0">
                <a:latin typeface="Microsoft Sans Serif"/>
                <a:cs typeface="Microsoft Sans Serif"/>
              </a:rPr>
              <a:t>i</a:t>
            </a:r>
            <a:r>
              <a:rPr sz="1600" dirty="0">
                <a:latin typeface="Microsoft Sans Serif"/>
                <a:cs typeface="Microsoft Sans Serif"/>
              </a:rPr>
              <a:t>c</a:t>
            </a:r>
            <a:r>
              <a:rPr sz="1600" spc="5" dirty="0">
                <a:latin typeface="Microsoft Sans Serif"/>
                <a:cs typeface="Microsoft Sans Serif"/>
              </a:rPr>
              <a:t>a</a:t>
            </a:r>
            <a:r>
              <a:rPr sz="1600" spc="-5" dirty="0">
                <a:latin typeface="Microsoft Sans Serif"/>
                <a:cs typeface="Microsoft Sans Serif"/>
              </a:rPr>
              <a:t>l</a:t>
            </a:r>
            <a:r>
              <a:rPr sz="1600" spc="-15"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od</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25" dirty="0">
                <a:latin typeface="Microsoft Sans Serif"/>
                <a:cs typeface="Microsoft Sans Serif"/>
              </a:rPr>
              <a:t>.</a:t>
            </a:r>
            <a:endParaRPr sz="2050" dirty="0">
              <a:latin typeface="Times New Roman"/>
              <a:cs typeface="Times New Roman"/>
            </a:endParaRPr>
          </a:p>
          <a:p>
            <a:pPr marL="355600" marR="527050" indent="-342900">
              <a:lnSpc>
                <a:spcPct val="100000"/>
              </a:lnSpc>
              <a:spcAft>
                <a:spcPts val="600"/>
              </a:spcAft>
              <a:buFont typeface="Wingdings"/>
              <a:buChar char=""/>
              <a:tabLst>
                <a:tab pos="355600" algn="l"/>
              </a:tabLst>
            </a:pPr>
            <a:r>
              <a:rPr sz="1600"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d</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5" dirty="0">
                <a:latin typeface="Microsoft Sans Serif"/>
                <a:cs typeface="Microsoft Sans Serif"/>
              </a:rPr>
              <a:t> </a:t>
            </a:r>
            <a:r>
              <a:rPr sz="1600" spc="-25" dirty="0">
                <a:latin typeface="Microsoft Sans Serif"/>
                <a:cs typeface="Microsoft Sans Serif"/>
              </a:rPr>
              <a:t>i</a:t>
            </a:r>
            <a:r>
              <a:rPr sz="1600" spc="-10" dirty="0">
                <a:latin typeface="Microsoft Sans Serif"/>
                <a:cs typeface="Microsoft Sans Serif"/>
              </a:rPr>
              <a:t>s</a:t>
            </a:r>
            <a:r>
              <a:rPr sz="1600" spc="0" dirty="0">
                <a:latin typeface="Microsoft Sans Serif"/>
                <a:cs typeface="Microsoft Sans Serif"/>
              </a:rPr>
              <a:t> </a:t>
            </a:r>
            <a:r>
              <a:rPr sz="1600" spc="-5" dirty="0">
                <a:latin typeface="Microsoft Sans Serif"/>
                <a:cs typeface="Microsoft Sans Serif"/>
              </a:rPr>
              <a:t>tr</a:t>
            </a:r>
            <a:r>
              <a:rPr sz="1600" spc="-20" dirty="0">
                <a:latin typeface="Microsoft Sans Serif"/>
                <a:cs typeface="Microsoft Sans Serif"/>
              </a:rPr>
              <a:t>a</a:t>
            </a:r>
            <a:r>
              <a:rPr sz="1600" spc="-10" dirty="0">
                <a:latin typeface="Microsoft Sans Serif"/>
                <a:cs typeface="Microsoft Sans Serif"/>
              </a:rPr>
              <a:t>n</a:t>
            </a:r>
            <a:r>
              <a:rPr sz="1600" spc="15" dirty="0">
                <a:latin typeface="Microsoft Sans Serif"/>
                <a:cs typeface="Microsoft Sans Serif"/>
              </a:rPr>
              <a:t>s</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spc="25" dirty="0">
                <a:latin typeface="Microsoft Sans Serif"/>
                <a:cs typeface="Microsoft Sans Serif"/>
              </a:rPr>
              <a:t>m</a:t>
            </a:r>
            <a:r>
              <a:rPr sz="1600" spc="-25" dirty="0">
                <a:latin typeface="Microsoft Sans Serif"/>
                <a:cs typeface="Microsoft Sans Serif"/>
              </a:rPr>
              <a:t>i</a:t>
            </a:r>
            <a:r>
              <a:rPr sz="1600" spc="5" dirty="0">
                <a:latin typeface="Microsoft Sans Serif"/>
                <a:cs typeface="Microsoft Sans Serif"/>
              </a:rPr>
              <a:t>n</a:t>
            </a:r>
            <a:r>
              <a:rPr sz="1600" spc="-5" dirty="0">
                <a:latin typeface="Microsoft Sans Serif"/>
                <a:cs typeface="Microsoft Sans Serif"/>
              </a:rPr>
              <a:t>g</a:t>
            </a:r>
            <a:r>
              <a:rPr sz="1600" spc="-10" dirty="0">
                <a:latin typeface="Microsoft Sans Serif"/>
                <a:cs typeface="Microsoft Sans Serif"/>
              </a:rPr>
              <a:t> </a:t>
            </a:r>
            <a:r>
              <a:rPr sz="1600" spc="5" dirty="0">
                <a:latin typeface="Microsoft Sans Serif"/>
                <a:cs typeface="Microsoft Sans Serif"/>
              </a:rPr>
              <a:t>n</a:t>
            </a:r>
            <a:r>
              <a:rPr sz="1600" spc="-10" dirty="0">
                <a:latin typeface="Microsoft Sans Serif"/>
                <a:cs typeface="Microsoft Sans Serif"/>
              </a:rPr>
              <a:t>a</a:t>
            </a:r>
            <a:r>
              <a:rPr sz="1600" spc="5" dirty="0">
                <a:latin typeface="Microsoft Sans Serif"/>
                <a:cs typeface="Microsoft Sans Serif"/>
              </a:rPr>
              <a:t>rr</a:t>
            </a:r>
            <a:r>
              <a:rPr sz="1600" spc="-10" dirty="0">
                <a:latin typeface="Microsoft Sans Serif"/>
                <a:cs typeface="Microsoft Sans Serif"/>
              </a:rPr>
              <a:t>a</a:t>
            </a:r>
            <a:r>
              <a:rPr sz="1600" spc="-5" dirty="0">
                <a:latin typeface="Microsoft Sans Serif"/>
                <a:cs typeface="Microsoft Sans Serif"/>
              </a:rPr>
              <a:t>t</a:t>
            </a:r>
            <a:r>
              <a:rPr sz="1600" spc="-35" dirty="0">
                <a:latin typeface="Microsoft Sans Serif"/>
                <a:cs typeface="Microsoft Sans Serif"/>
              </a:rPr>
              <a:t>i</a:t>
            </a:r>
            <a:r>
              <a:rPr sz="1600" spc="15" dirty="0">
                <a:latin typeface="Microsoft Sans Serif"/>
                <a:cs typeface="Microsoft Sans Serif"/>
              </a:rPr>
              <a:t>v</a:t>
            </a:r>
            <a:r>
              <a:rPr sz="1600" spc="-5" dirty="0">
                <a:latin typeface="Microsoft Sans Serif"/>
                <a:cs typeface="Microsoft Sans Serif"/>
              </a:rPr>
              <a:t>e</a:t>
            </a:r>
            <a:r>
              <a:rPr sz="1600" spc="-10" dirty="0">
                <a:latin typeface="Microsoft Sans Serif"/>
                <a:cs typeface="Microsoft Sans Serif"/>
              </a:rPr>
              <a:t> </a:t>
            </a:r>
            <a:r>
              <a:rPr sz="1600" spc="5" dirty="0">
                <a:latin typeface="Microsoft Sans Serif"/>
                <a:cs typeface="Microsoft Sans Serif"/>
              </a:rPr>
              <a:t>d</a:t>
            </a:r>
            <a:r>
              <a:rPr sz="1600" spc="-10" dirty="0">
                <a:latin typeface="Microsoft Sans Serif"/>
                <a:cs typeface="Microsoft Sans Serif"/>
              </a:rPr>
              <a:t>e</a:t>
            </a:r>
            <a:r>
              <a:rPr sz="1600" dirty="0">
                <a:latin typeface="Microsoft Sans Serif"/>
                <a:cs typeface="Microsoft Sans Serif"/>
              </a:rPr>
              <a:t>sc</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p</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s</a:t>
            </a:r>
            <a:r>
              <a:rPr sz="1600" spc="-10" dirty="0">
                <a:latin typeface="Microsoft Sans Serif"/>
                <a:cs typeface="Microsoft Sans Serif"/>
              </a:rPr>
              <a:t> </a:t>
            </a:r>
            <a:r>
              <a:rPr sz="1600" spc="-20" dirty="0">
                <a:latin typeface="Microsoft Sans Serif"/>
                <a:cs typeface="Microsoft Sans Serif"/>
              </a:rPr>
              <a:t>o</a:t>
            </a:r>
            <a:r>
              <a:rPr sz="1600" spc="5" dirty="0">
                <a:latin typeface="Microsoft Sans Serif"/>
                <a:cs typeface="Microsoft Sans Serif"/>
              </a:rPr>
              <a:t>f</a:t>
            </a:r>
            <a:r>
              <a:rPr sz="1600" spc="-30" dirty="0">
                <a:latin typeface="Microsoft Sans Serif"/>
                <a:cs typeface="Microsoft Sans Serif"/>
              </a:rPr>
              <a:t> </a:t>
            </a:r>
            <a:r>
              <a:rPr sz="1600" spc="5" dirty="0">
                <a:latin typeface="Microsoft Sans Serif"/>
                <a:cs typeface="Microsoft Sans Serif"/>
              </a:rPr>
              <a:t>d</a:t>
            </a:r>
            <a:r>
              <a:rPr sz="1600" spc="-5" dirty="0">
                <a:latin typeface="Microsoft Sans Serif"/>
                <a:cs typeface="Microsoft Sans Serif"/>
              </a:rPr>
              <a:t>i</a:t>
            </a:r>
            <a:r>
              <a:rPr sz="1600" dirty="0">
                <a:latin typeface="Microsoft Sans Serif"/>
                <a:cs typeface="Microsoft Sans Serif"/>
              </a:rPr>
              <a:t>s</a:t>
            </a:r>
            <a:r>
              <a:rPr sz="1600" spc="5" dirty="0">
                <a:latin typeface="Microsoft Sans Serif"/>
                <a:cs typeface="Microsoft Sans Serif"/>
              </a:rPr>
              <a:t>e</a:t>
            </a:r>
            <a:r>
              <a:rPr sz="1600" spc="-10" dirty="0">
                <a:latin typeface="Microsoft Sans Serif"/>
                <a:cs typeface="Microsoft Sans Serif"/>
              </a:rPr>
              <a:t>a</a:t>
            </a:r>
            <a:r>
              <a:rPr sz="1600" dirty="0">
                <a:latin typeface="Microsoft Sans Serif"/>
                <a:cs typeface="Microsoft Sans Serif"/>
              </a:rPr>
              <a:t>s</a:t>
            </a:r>
            <a:r>
              <a:rPr sz="1600" spc="-10" dirty="0">
                <a:latin typeface="Microsoft Sans Serif"/>
                <a:cs typeface="Microsoft Sans Serif"/>
              </a:rPr>
              <a:t>es</a:t>
            </a:r>
            <a:r>
              <a:rPr sz="1600" spc="10" dirty="0">
                <a:latin typeface="Microsoft Sans Serif"/>
                <a:cs typeface="Microsoft Sans Serif"/>
              </a:rPr>
              <a:t>,</a:t>
            </a:r>
            <a:r>
              <a:rPr sz="1600" spc="-10" dirty="0">
                <a:latin typeface="Microsoft Sans Serif"/>
                <a:cs typeface="Microsoft Sans Serif"/>
              </a:rPr>
              <a:t> </a:t>
            </a:r>
            <a:r>
              <a:rPr sz="1600" spc="-5" dirty="0">
                <a:latin typeface="Microsoft Sans Serif"/>
                <a:cs typeface="Microsoft Sans Serif"/>
              </a:rPr>
              <a:t>i</a:t>
            </a:r>
            <a:r>
              <a:rPr sz="1600" spc="5" dirty="0">
                <a:latin typeface="Microsoft Sans Serif"/>
                <a:cs typeface="Microsoft Sans Serif"/>
              </a:rPr>
              <a:t>n</a:t>
            </a:r>
            <a:r>
              <a:rPr sz="1600" spc="-25" dirty="0">
                <a:latin typeface="Microsoft Sans Serif"/>
                <a:cs typeface="Microsoft Sans Serif"/>
              </a:rPr>
              <a:t>j</a:t>
            </a:r>
            <a:r>
              <a:rPr sz="1600" spc="-10" dirty="0">
                <a:latin typeface="Microsoft Sans Serif"/>
                <a:cs typeface="Microsoft Sans Serif"/>
              </a:rPr>
              <a:t>u</a:t>
            </a:r>
            <a:r>
              <a:rPr sz="1600" spc="25" dirty="0">
                <a:latin typeface="Microsoft Sans Serif"/>
                <a:cs typeface="Microsoft Sans Serif"/>
              </a:rPr>
              <a:t>r</a:t>
            </a:r>
            <a:r>
              <a:rPr sz="1600" spc="-5" dirty="0">
                <a:latin typeface="Microsoft Sans Serif"/>
                <a:cs typeface="Microsoft Sans Serif"/>
              </a:rPr>
              <a:t>i</a:t>
            </a:r>
            <a:r>
              <a:rPr sz="1600" spc="-10" dirty="0">
                <a:latin typeface="Microsoft Sans Serif"/>
                <a:cs typeface="Microsoft Sans Serif"/>
              </a:rPr>
              <a:t>es</a:t>
            </a:r>
            <a:r>
              <a:rPr sz="1600" spc="5" dirty="0">
                <a:latin typeface="Microsoft Sans Serif"/>
                <a:cs typeface="Microsoft Sans Serif"/>
              </a:rPr>
              <a:t>,</a:t>
            </a:r>
            <a:r>
              <a:rPr sz="1600" spc="-1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10" dirty="0">
                <a:latin typeface="Microsoft Sans Serif"/>
                <a:cs typeface="Microsoft Sans Serif"/>
              </a:rPr>
              <a:t>h</a:t>
            </a:r>
            <a:r>
              <a:rPr sz="1600" spc="5" dirty="0">
                <a:latin typeface="Microsoft Sans Serif"/>
                <a:cs typeface="Microsoft Sans Serif"/>
              </a:rPr>
              <a:t>ea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a:t>
            </a:r>
            <a:r>
              <a:rPr sz="1600"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5" dirty="0">
                <a:latin typeface="Microsoft Sans Serif"/>
                <a:cs typeface="Microsoft Sans Serif"/>
              </a:rPr>
              <a:t>e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dirty="0">
                <a:latin typeface="Microsoft Sans Serif"/>
                <a:cs typeface="Microsoft Sans Serif"/>
              </a:rPr>
              <a:t>c</a:t>
            </a:r>
            <a:r>
              <a:rPr sz="1600" spc="5" dirty="0">
                <a:latin typeface="Microsoft Sans Serif"/>
                <a:cs typeface="Microsoft Sans Serif"/>
              </a:rPr>
              <a:t>e</a:t>
            </a:r>
            <a:r>
              <a:rPr sz="1600" spc="-10" dirty="0">
                <a:latin typeface="Microsoft Sans Serif"/>
                <a:cs typeface="Microsoft Sans Serif"/>
              </a:rPr>
              <a:t>du</a:t>
            </a:r>
            <a:r>
              <a:rPr sz="1600" spc="5" dirty="0">
                <a:latin typeface="Microsoft Sans Serif"/>
                <a:cs typeface="Microsoft Sans Serif"/>
              </a:rPr>
              <a:t>r</a:t>
            </a:r>
            <a:r>
              <a:rPr sz="1600" spc="-10" dirty="0">
                <a:latin typeface="Microsoft Sans Serif"/>
                <a:cs typeface="Microsoft Sans Serif"/>
              </a:rPr>
              <a:t>e</a:t>
            </a:r>
            <a:r>
              <a:rPr sz="1600" dirty="0">
                <a:latin typeface="Microsoft Sans Serif"/>
                <a:cs typeface="Microsoft Sans Serif"/>
              </a:rPr>
              <a:t>s</a:t>
            </a:r>
            <a:r>
              <a:rPr sz="1600" spc="-1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0" dirty="0">
                <a:latin typeface="Microsoft Sans Serif"/>
                <a:cs typeface="Microsoft Sans Serif"/>
              </a:rPr>
              <a:t>t</a:t>
            </a:r>
            <a:r>
              <a:rPr sz="1600" spc="-10" dirty="0">
                <a:latin typeface="Microsoft Sans Serif"/>
                <a:cs typeface="Microsoft Sans Serif"/>
              </a:rPr>
              <a:t>o</a:t>
            </a:r>
            <a:r>
              <a:rPr sz="1600" spc="0" dirty="0">
                <a:latin typeface="Microsoft Sans Serif"/>
                <a:cs typeface="Microsoft Sans Serif"/>
              </a:rPr>
              <a:t> </a:t>
            </a:r>
            <a:r>
              <a:rPr sz="1600" spc="-10" dirty="0">
                <a:latin typeface="Microsoft Sans Serif"/>
                <a:cs typeface="Microsoft Sans Serif"/>
              </a:rPr>
              <a:t>nu</a:t>
            </a:r>
            <a:r>
              <a:rPr sz="1600" dirty="0">
                <a:latin typeface="Microsoft Sans Serif"/>
                <a:cs typeface="Microsoft Sans Serif"/>
              </a:rPr>
              <a:t>m</a:t>
            </a:r>
            <a:r>
              <a:rPr sz="1600" spc="-10" dirty="0">
                <a:latin typeface="Microsoft Sans Serif"/>
                <a:cs typeface="Microsoft Sans Serif"/>
              </a:rPr>
              <a:t>e</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c </a:t>
            </a:r>
            <a:r>
              <a:rPr sz="1600" spc="-10"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 </a:t>
            </a:r>
            <a:r>
              <a:rPr sz="1600" spc="5" dirty="0">
                <a:latin typeface="Microsoft Sans Serif"/>
                <a:cs typeface="Microsoft Sans Serif"/>
              </a:rPr>
              <a:t>a</a:t>
            </a:r>
            <a:r>
              <a:rPr sz="1600" spc="-5" dirty="0">
                <a:latin typeface="Microsoft Sans Serif"/>
                <a:cs typeface="Microsoft Sans Serif"/>
              </a:rPr>
              <a:t>l</a:t>
            </a:r>
            <a:r>
              <a:rPr sz="1600" spc="-10" dirty="0">
                <a:latin typeface="Microsoft Sans Serif"/>
                <a:cs typeface="Microsoft Sans Serif"/>
              </a:rPr>
              <a:t>p</a:t>
            </a:r>
            <a:r>
              <a:rPr sz="1600" spc="5" dirty="0">
                <a:latin typeface="Microsoft Sans Serif"/>
                <a:cs typeface="Microsoft Sans Serif"/>
              </a:rPr>
              <a:t>h</a:t>
            </a:r>
            <a:r>
              <a:rPr sz="1600" spc="-10" dirty="0">
                <a:latin typeface="Microsoft Sans Serif"/>
                <a:cs typeface="Microsoft Sans Serif"/>
              </a:rPr>
              <a:t>a</a:t>
            </a:r>
            <a:r>
              <a:rPr sz="1600" spc="5" dirty="0">
                <a:latin typeface="Microsoft Sans Serif"/>
                <a:cs typeface="Microsoft Sans Serif"/>
              </a:rPr>
              <a:t>n</a:t>
            </a:r>
            <a:r>
              <a:rPr sz="1600" spc="-10" dirty="0">
                <a:latin typeface="Microsoft Sans Serif"/>
                <a:cs typeface="Microsoft Sans Serif"/>
              </a:rPr>
              <a:t>u</a:t>
            </a:r>
            <a:r>
              <a:rPr sz="1600" dirty="0">
                <a:latin typeface="Microsoft Sans Serif"/>
                <a:cs typeface="Microsoft Sans Serif"/>
              </a:rPr>
              <a:t>m</a:t>
            </a:r>
            <a:r>
              <a:rPr sz="1600" spc="-10" dirty="0">
                <a:latin typeface="Microsoft Sans Serif"/>
                <a:cs typeface="Microsoft Sans Serif"/>
              </a:rPr>
              <a:t>e</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c</a:t>
            </a:r>
            <a:r>
              <a:rPr sz="1600" spc="-10" dirty="0">
                <a:latin typeface="Microsoft Sans Serif"/>
                <a:cs typeface="Microsoft Sans Serif"/>
              </a:rPr>
              <a:t> </a:t>
            </a:r>
            <a:r>
              <a:rPr sz="1600" spc="5" dirty="0">
                <a:latin typeface="Microsoft Sans Serif"/>
                <a:cs typeface="Microsoft Sans Serif"/>
              </a:rPr>
              <a:t>d</a:t>
            </a:r>
            <a:r>
              <a:rPr sz="1600" spc="-10" dirty="0">
                <a:latin typeface="Microsoft Sans Serif"/>
                <a:cs typeface="Microsoft Sans Serif"/>
              </a:rPr>
              <a:t>e</a:t>
            </a:r>
            <a:r>
              <a:rPr sz="1600" spc="15" dirty="0">
                <a:latin typeface="Microsoft Sans Serif"/>
                <a:cs typeface="Microsoft Sans Serif"/>
              </a:rPr>
              <a:t>s</a:t>
            </a:r>
            <a:r>
              <a:rPr sz="1600" spc="-25" dirty="0">
                <a:latin typeface="Microsoft Sans Serif"/>
                <a:cs typeface="Microsoft Sans Serif"/>
              </a:rPr>
              <a:t>i</a:t>
            </a:r>
            <a:r>
              <a:rPr sz="1600" spc="5" dirty="0">
                <a:latin typeface="Microsoft Sans Serif"/>
                <a:cs typeface="Microsoft Sans Serif"/>
              </a:rPr>
              <a:t>g</a:t>
            </a:r>
            <a:r>
              <a:rPr sz="1600" spc="-10" dirty="0">
                <a:latin typeface="Microsoft Sans Serif"/>
                <a:cs typeface="Microsoft Sans Serif"/>
              </a:rPr>
              <a:t>n</a:t>
            </a:r>
            <a:r>
              <a:rPr sz="1600" spc="5" dirty="0">
                <a:latin typeface="Microsoft Sans Serif"/>
                <a:cs typeface="Microsoft Sans Serif"/>
              </a:rPr>
              <a:t>a</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s</a:t>
            </a:r>
            <a:r>
              <a:rPr sz="1600" spc="-10" dirty="0">
                <a:latin typeface="Microsoft Sans Serif"/>
                <a:cs typeface="Microsoft Sans Serif"/>
              </a:rPr>
              <a:t> </a:t>
            </a:r>
            <a:r>
              <a:rPr sz="1600" spc="5" dirty="0">
                <a:latin typeface="Microsoft Sans Serif"/>
                <a:cs typeface="Microsoft Sans Serif"/>
              </a:rPr>
              <a:t>(</a:t>
            </a:r>
            <a:r>
              <a:rPr sz="1600" spc="-10" dirty="0">
                <a:latin typeface="Microsoft Sans Serif"/>
                <a:cs typeface="Microsoft Sans Serif"/>
              </a:rPr>
              <a:t>that</a:t>
            </a:r>
            <a:r>
              <a:rPr sz="1600" spc="-30" dirty="0">
                <a:latin typeface="Microsoft Sans Serif"/>
                <a:cs typeface="Microsoft Sans Serif"/>
              </a:rPr>
              <a:t> </a:t>
            </a:r>
            <a:r>
              <a:rPr sz="1600" spc="-25" dirty="0">
                <a:latin typeface="Microsoft Sans Serif"/>
                <a:cs typeface="Microsoft Sans Serif"/>
              </a:rPr>
              <a:t>i</a:t>
            </a:r>
            <a:r>
              <a:rPr sz="1600" spc="15" dirty="0">
                <a:latin typeface="Microsoft Sans Serif"/>
                <a:cs typeface="Microsoft Sans Serif"/>
              </a:rPr>
              <a:t>s</a:t>
            </a:r>
            <a:r>
              <a:rPr sz="1600" spc="-10" dirty="0">
                <a:latin typeface="Microsoft Sans Serif"/>
                <a:cs typeface="Microsoft Sans Serif"/>
              </a:rPr>
              <a:t>,</a:t>
            </a:r>
            <a:r>
              <a:rPr sz="1600" spc="-30"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o</a:t>
            </a:r>
            <a:r>
              <a:rPr sz="1600" spc="-10" dirty="0">
                <a:latin typeface="Microsoft Sans Serif"/>
                <a:cs typeface="Microsoft Sans Serif"/>
              </a:rPr>
              <a:t>d</a:t>
            </a:r>
            <a:r>
              <a:rPr sz="1600" spc="5" dirty="0">
                <a:latin typeface="Microsoft Sans Serif"/>
                <a:cs typeface="Microsoft Sans Serif"/>
              </a:rPr>
              <a:t>e</a:t>
            </a:r>
            <a:r>
              <a:rPr sz="1600" spc="-15" dirty="0">
                <a:latin typeface="Microsoft Sans Serif"/>
                <a:cs typeface="Microsoft Sans Serif"/>
              </a:rPr>
              <a:t> </a:t>
            </a:r>
            <a:r>
              <a:rPr sz="1600" spc="5" dirty="0">
                <a:latin typeface="Microsoft Sans Serif"/>
                <a:cs typeface="Microsoft Sans Serif"/>
              </a:rPr>
              <a:t>n</a:t>
            </a:r>
            <a:r>
              <a:rPr sz="1600" spc="-10" dirty="0">
                <a:latin typeface="Microsoft Sans Serif"/>
                <a:cs typeface="Microsoft Sans Serif"/>
              </a:rPr>
              <a:t>u</a:t>
            </a:r>
            <a:r>
              <a:rPr sz="1600" dirty="0">
                <a:latin typeface="Microsoft Sans Serif"/>
                <a:cs typeface="Microsoft Sans Serif"/>
              </a:rPr>
              <a:t>m</a:t>
            </a:r>
            <a:r>
              <a:rPr sz="1600" spc="-10" dirty="0">
                <a:latin typeface="Microsoft Sans Serif"/>
                <a:cs typeface="Microsoft Sans Serif"/>
              </a:rPr>
              <a:t>be</a:t>
            </a:r>
            <a:r>
              <a:rPr sz="1600" spc="5" dirty="0">
                <a:latin typeface="Microsoft Sans Serif"/>
                <a:cs typeface="Microsoft Sans Serif"/>
              </a:rPr>
              <a:t>r</a:t>
            </a:r>
            <a:r>
              <a:rPr sz="1600" dirty="0">
                <a:latin typeface="Microsoft Sans Serif"/>
                <a:cs typeface="Microsoft Sans Serif"/>
              </a:rPr>
              <a:t>s)</a:t>
            </a:r>
            <a:r>
              <a:rPr lang="en-US" sz="1600" dirty="0">
                <a:latin typeface="Microsoft Sans Serif"/>
                <a:cs typeface="Microsoft Sans Serif"/>
              </a:rPr>
              <a:t>.</a:t>
            </a:r>
            <a:endParaRPr sz="1600" dirty="0">
              <a:latin typeface="Microsoft Sans Serif"/>
              <a:cs typeface="Microsoft Sans Serif"/>
            </a:endParaRPr>
          </a:p>
          <a:p>
            <a:pPr marL="937260" marR="229870" lvl="1" indent="-228600">
              <a:lnSpc>
                <a:spcPct val="100699"/>
              </a:lnSpc>
              <a:spcAft>
                <a:spcPts val="600"/>
              </a:spcAft>
              <a:buFont typeface="Symbol"/>
              <a:buChar char=""/>
              <a:tabLst>
                <a:tab pos="937894" algn="l"/>
              </a:tabLst>
            </a:pPr>
            <a:r>
              <a:rPr sz="1600" spc="-10" dirty="0">
                <a:latin typeface="Microsoft Sans Serif"/>
                <a:cs typeface="Microsoft Sans Serif"/>
              </a:rPr>
              <a:t>T</a:t>
            </a:r>
            <a:r>
              <a:rPr sz="1600" spc="-20" dirty="0">
                <a:latin typeface="Microsoft Sans Serif"/>
                <a:cs typeface="Microsoft Sans Serif"/>
              </a:rPr>
              <a:t>h</a:t>
            </a:r>
            <a:r>
              <a:rPr sz="1600" spc="10" dirty="0">
                <a:latin typeface="Microsoft Sans Serif"/>
                <a:cs typeface="Microsoft Sans Serif"/>
              </a:rPr>
              <a:t>e</a:t>
            </a:r>
            <a:r>
              <a:rPr sz="1600" spc="-30" dirty="0">
                <a:latin typeface="Microsoft Sans Serif"/>
                <a:cs typeface="Microsoft Sans Serif"/>
              </a:rPr>
              <a:t> </a:t>
            </a:r>
            <a:r>
              <a:rPr sz="1600" dirty="0">
                <a:latin typeface="Microsoft Sans Serif"/>
                <a:cs typeface="Microsoft Sans Serif"/>
              </a:rPr>
              <a:t>c</a:t>
            </a:r>
            <a:r>
              <a:rPr sz="1600" spc="5" dirty="0">
                <a:latin typeface="Microsoft Sans Serif"/>
                <a:cs typeface="Microsoft Sans Serif"/>
              </a:rPr>
              <a:t>o</a:t>
            </a:r>
            <a:r>
              <a:rPr sz="1600" spc="-10" dirty="0">
                <a:latin typeface="Microsoft Sans Serif"/>
                <a:cs typeface="Microsoft Sans Serif"/>
              </a:rPr>
              <a:t>de</a:t>
            </a:r>
            <a:r>
              <a:rPr sz="1600" spc="20" dirty="0">
                <a:latin typeface="Microsoft Sans Serif"/>
                <a:cs typeface="Microsoft Sans Serif"/>
              </a:rPr>
              <a:t>s</a:t>
            </a:r>
            <a:r>
              <a:rPr sz="1600" spc="-30" dirty="0">
                <a:latin typeface="Microsoft Sans Serif"/>
                <a:cs typeface="Microsoft Sans Serif"/>
              </a:rPr>
              <a:t> </a:t>
            </a:r>
            <a:r>
              <a:rPr sz="1600" spc="-10" dirty="0">
                <a:latin typeface="Microsoft Sans Serif"/>
                <a:cs typeface="Microsoft Sans Serif"/>
              </a:rPr>
              <a:t>a</a:t>
            </a:r>
            <a:r>
              <a:rPr sz="1600" spc="5" dirty="0">
                <a:latin typeface="Microsoft Sans Serif"/>
                <a:cs typeface="Microsoft Sans Serif"/>
              </a:rPr>
              <a:t>r</a:t>
            </a:r>
            <a:r>
              <a:rPr sz="1600" spc="10" dirty="0">
                <a:latin typeface="Microsoft Sans Serif"/>
                <a:cs typeface="Microsoft Sans Serif"/>
              </a:rPr>
              <a:t>e</a:t>
            </a:r>
            <a:r>
              <a:rPr sz="1600" spc="-10" dirty="0">
                <a:latin typeface="Microsoft Sans Serif"/>
                <a:cs typeface="Microsoft Sans Serif"/>
              </a:rPr>
              <a:t> </a:t>
            </a:r>
            <a:r>
              <a:rPr sz="1600" spc="5" dirty="0">
                <a:latin typeface="Microsoft Sans Serif"/>
                <a:cs typeface="Microsoft Sans Serif"/>
              </a:rPr>
              <a:t>d</a:t>
            </a:r>
            <a:r>
              <a:rPr sz="1600" spc="-10" dirty="0">
                <a:latin typeface="Microsoft Sans Serif"/>
                <a:cs typeface="Microsoft Sans Serif"/>
              </a:rPr>
              <a:t>e</a:t>
            </a:r>
            <a:r>
              <a:rPr sz="1600" spc="0" dirty="0">
                <a:latin typeface="Microsoft Sans Serif"/>
                <a:cs typeface="Microsoft Sans Serif"/>
              </a:rPr>
              <a:t>t</a:t>
            </a:r>
            <a:r>
              <a:rPr sz="1600" spc="5" dirty="0">
                <a:latin typeface="Microsoft Sans Serif"/>
                <a:cs typeface="Microsoft Sans Serif"/>
              </a:rPr>
              <a:t>a</a:t>
            </a:r>
            <a:r>
              <a:rPr sz="1600" spc="-5" dirty="0">
                <a:latin typeface="Microsoft Sans Serif"/>
                <a:cs typeface="Microsoft Sans Serif"/>
              </a:rPr>
              <a:t>il</a:t>
            </a:r>
            <a:r>
              <a:rPr sz="1600" spc="-10" dirty="0">
                <a:latin typeface="Microsoft Sans Serif"/>
                <a:cs typeface="Microsoft Sans Serif"/>
              </a:rPr>
              <a:t>e</a:t>
            </a:r>
            <a:r>
              <a:rPr sz="1600" spc="15" dirty="0">
                <a:latin typeface="Microsoft Sans Serif"/>
                <a:cs typeface="Microsoft Sans Serif"/>
              </a:rPr>
              <a:t>d</a:t>
            </a:r>
            <a:r>
              <a:rPr sz="1600" spc="-10" dirty="0">
                <a:latin typeface="Microsoft Sans Serif"/>
                <a:cs typeface="Microsoft Sans Serif"/>
              </a:rPr>
              <a:t> </a:t>
            </a:r>
            <a:r>
              <a:rPr sz="1600" spc="-5" dirty="0">
                <a:latin typeface="Microsoft Sans Serif"/>
                <a:cs typeface="Microsoft Sans Serif"/>
              </a:rPr>
              <a:t>i</a:t>
            </a:r>
            <a:r>
              <a:rPr sz="1600" spc="-15" dirty="0">
                <a:latin typeface="Microsoft Sans Serif"/>
                <a:cs typeface="Microsoft Sans Serif"/>
              </a:rPr>
              <a:t>n</a:t>
            </a:r>
            <a:r>
              <a:rPr sz="1600" spc="-10" dirty="0">
                <a:latin typeface="Microsoft Sans Serif"/>
                <a:cs typeface="Microsoft Sans Serif"/>
              </a:rPr>
              <a:t> o</a:t>
            </a:r>
            <a:r>
              <a:rPr sz="1600" spc="5" dirty="0">
                <a:latin typeface="Microsoft Sans Serif"/>
                <a:cs typeface="Microsoft Sans Serif"/>
              </a:rPr>
              <a:t>r</a:t>
            </a:r>
            <a:r>
              <a:rPr sz="1600" spc="-10" dirty="0">
                <a:latin typeface="Microsoft Sans Serif"/>
                <a:cs typeface="Microsoft Sans Serif"/>
              </a:rPr>
              <a:t>de</a:t>
            </a:r>
            <a:r>
              <a:rPr sz="1600" spc="5" dirty="0">
                <a:latin typeface="Microsoft Sans Serif"/>
                <a:cs typeface="Microsoft Sans Serif"/>
              </a:rPr>
              <a:t>r</a:t>
            </a:r>
            <a:r>
              <a:rPr sz="1600" spc="-10" dirty="0">
                <a:latin typeface="Microsoft Sans Serif"/>
                <a:cs typeface="Microsoft Sans Serif"/>
              </a:rPr>
              <a:t> </a:t>
            </a:r>
            <a:r>
              <a:rPr sz="1600" spc="5" dirty="0">
                <a:latin typeface="Microsoft Sans Serif"/>
                <a:cs typeface="Microsoft Sans Serif"/>
              </a:rPr>
              <a:t>t</a:t>
            </a:r>
            <a:r>
              <a:rPr sz="1600" spc="-20" dirty="0">
                <a:latin typeface="Microsoft Sans Serif"/>
                <a:cs typeface="Microsoft Sans Serif"/>
              </a:rPr>
              <a:t>o</a:t>
            </a:r>
            <a:r>
              <a:rPr sz="1600" spc="5" dirty="0">
                <a:latin typeface="Microsoft Sans Serif"/>
                <a:cs typeface="Microsoft Sans Serif"/>
              </a:rPr>
              <a:t> </a:t>
            </a:r>
            <a:r>
              <a:rPr sz="1600" spc="-10" dirty="0">
                <a:latin typeface="Microsoft Sans Serif"/>
                <a:cs typeface="Microsoft Sans Serif"/>
              </a:rPr>
              <a:t>a</a:t>
            </a:r>
            <a:r>
              <a:rPr sz="1600" dirty="0">
                <a:latin typeface="Microsoft Sans Serif"/>
                <a:cs typeface="Microsoft Sans Serif"/>
              </a:rPr>
              <a:t>cc</a:t>
            </a:r>
            <a:r>
              <a:rPr sz="1600" spc="-10" dirty="0">
                <a:latin typeface="Microsoft Sans Serif"/>
                <a:cs typeface="Microsoft Sans Serif"/>
              </a:rPr>
              <a:t>u</a:t>
            </a:r>
            <a:r>
              <a:rPr sz="1600" spc="5" dirty="0">
                <a:latin typeface="Microsoft Sans Serif"/>
                <a:cs typeface="Microsoft Sans Serif"/>
              </a:rPr>
              <a:t>ra</a:t>
            </a:r>
            <a:r>
              <a:rPr sz="1600" spc="-10" dirty="0">
                <a:latin typeface="Microsoft Sans Serif"/>
                <a:cs typeface="Microsoft Sans Serif"/>
              </a:rPr>
              <a:t>te</a:t>
            </a:r>
            <a:r>
              <a:rPr sz="1600" spc="-25" dirty="0">
                <a:latin typeface="Microsoft Sans Serif"/>
                <a:cs typeface="Microsoft Sans Serif"/>
              </a:rPr>
              <a:t>l</a:t>
            </a:r>
            <a:r>
              <a:rPr sz="1600" spc="20" dirty="0">
                <a:latin typeface="Microsoft Sans Serif"/>
                <a:cs typeface="Microsoft Sans Serif"/>
              </a:rPr>
              <a:t>y</a:t>
            </a:r>
            <a:r>
              <a:rPr sz="1600" spc="-30" dirty="0">
                <a:latin typeface="Microsoft Sans Serif"/>
                <a:cs typeface="Microsoft Sans Serif"/>
              </a:rPr>
              <a:t> </a:t>
            </a:r>
            <a:r>
              <a:rPr sz="1600" spc="5" dirty="0">
                <a:latin typeface="Microsoft Sans Serif"/>
                <a:cs typeface="Microsoft Sans Serif"/>
              </a:rPr>
              <a:t>d</a:t>
            </a:r>
            <a:r>
              <a:rPr sz="1600" spc="-10" dirty="0">
                <a:latin typeface="Microsoft Sans Serif"/>
                <a:cs typeface="Microsoft Sans Serif"/>
              </a:rPr>
              <a:t>e</a:t>
            </a:r>
            <a:r>
              <a:rPr sz="1600" dirty="0">
                <a:latin typeface="Microsoft Sans Serif"/>
                <a:cs typeface="Microsoft Sans Serif"/>
              </a:rPr>
              <a:t>sc</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b</a:t>
            </a:r>
            <a:r>
              <a:rPr sz="1600" spc="-5" dirty="0">
                <a:latin typeface="Microsoft Sans Serif"/>
                <a:cs typeface="Microsoft Sans Serif"/>
              </a:rPr>
              <a:t>e</a:t>
            </a:r>
            <a:r>
              <a:rPr sz="1600" spc="-10" dirty="0">
                <a:latin typeface="Microsoft Sans Serif"/>
                <a:cs typeface="Microsoft Sans Serif"/>
              </a:rPr>
              <a:t> the </a:t>
            </a:r>
            <a:r>
              <a:rPr sz="1600" spc="5" dirty="0">
                <a:latin typeface="Microsoft Sans Serif"/>
                <a:cs typeface="Microsoft Sans Serif"/>
              </a:rPr>
              <a:t>d</a:t>
            </a:r>
            <a:r>
              <a:rPr sz="1600" spc="-5" dirty="0">
                <a:latin typeface="Microsoft Sans Serif"/>
                <a:cs typeface="Microsoft Sans Serif"/>
              </a:rPr>
              <a:t>i</a:t>
            </a:r>
            <a:r>
              <a:rPr sz="1600" spc="5" dirty="0">
                <a:latin typeface="Microsoft Sans Serif"/>
                <a:cs typeface="Microsoft Sans Serif"/>
              </a:rPr>
              <a:t>a</a:t>
            </a:r>
            <a:r>
              <a:rPr sz="1600" spc="-10" dirty="0">
                <a:latin typeface="Microsoft Sans Serif"/>
                <a:cs typeface="Microsoft Sans Serif"/>
              </a:rPr>
              <a:t>g</a:t>
            </a:r>
            <a:r>
              <a:rPr sz="1600" spc="5" dirty="0">
                <a:latin typeface="Microsoft Sans Serif"/>
                <a:cs typeface="Microsoft Sans Serif"/>
              </a:rPr>
              <a:t>n</a:t>
            </a:r>
            <a:r>
              <a:rPr sz="1600" spc="-10" dirty="0">
                <a:latin typeface="Microsoft Sans Serif"/>
                <a:cs typeface="Microsoft Sans Serif"/>
              </a:rPr>
              <a:t>o</a:t>
            </a:r>
            <a:r>
              <a:rPr sz="1600" dirty="0">
                <a:latin typeface="Microsoft Sans Serif"/>
                <a:cs typeface="Microsoft Sans Serif"/>
              </a:rPr>
              <a:t>s</a:t>
            </a:r>
            <a:r>
              <a:rPr sz="1600" spc="-10" dirty="0">
                <a:latin typeface="Microsoft Sans Serif"/>
                <a:cs typeface="Microsoft Sans Serif"/>
              </a:rPr>
              <a:t>e</a:t>
            </a:r>
            <a:r>
              <a:rPr sz="1600" spc="25" dirty="0">
                <a:latin typeface="Microsoft Sans Serif"/>
                <a:cs typeface="Microsoft Sans Serif"/>
              </a:rPr>
              <a:t>s</a:t>
            </a:r>
            <a:r>
              <a:rPr sz="1600" spc="-3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10" dirty="0">
                <a:latin typeface="Microsoft Sans Serif"/>
                <a:cs typeface="Microsoft Sans Serif"/>
              </a:rPr>
              <a:t>the</a:t>
            </a:r>
            <a:r>
              <a:rPr sz="1600" spc="-5"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dirty="0">
                <a:latin typeface="Microsoft Sans Serif"/>
                <a:cs typeface="Microsoft Sans Serif"/>
              </a:rPr>
              <a:t>c</a:t>
            </a:r>
            <a:r>
              <a:rPr sz="1600" spc="5" dirty="0">
                <a:latin typeface="Microsoft Sans Serif"/>
                <a:cs typeface="Microsoft Sans Serif"/>
              </a:rPr>
              <a:t>e</a:t>
            </a:r>
            <a:r>
              <a:rPr sz="1600" spc="-10" dirty="0">
                <a:latin typeface="Microsoft Sans Serif"/>
                <a:cs typeface="Microsoft Sans Serif"/>
              </a:rPr>
              <a:t>du</a:t>
            </a:r>
            <a:r>
              <a:rPr sz="1600" spc="5" dirty="0">
                <a:latin typeface="Microsoft Sans Serif"/>
                <a:cs typeface="Microsoft Sans Serif"/>
              </a:rPr>
              <a:t>r</a:t>
            </a:r>
            <a:r>
              <a:rPr sz="1600" spc="-10" dirty="0">
                <a:latin typeface="Microsoft Sans Serif"/>
                <a:cs typeface="Microsoft Sans Serif"/>
              </a:rPr>
              <a:t>es</a:t>
            </a:r>
            <a:r>
              <a:rPr sz="1600" spc="0" dirty="0">
                <a:latin typeface="Microsoft Sans Serif"/>
                <a:cs typeface="Microsoft Sans Serif"/>
              </a:rPr>
              <a:t> </a:t>
            </a:r>
            <a:r>
              <a:rPr sz="1600" spc="-10" dirty="0">
                <a:latin typeface="Microsoft Sans Serif"/>
                <a:cs typeface="Microsoft Sans Serif"/>
              </a:rPr>
              <a:t>pe</a:t>
            </a:r>
            <a:r>
              <a:rPr sz="1600" spc="5" dirty="0">
                <a:latin typeface="Microsoft Sans Serif"/>
                <a:cs typeface="Microsoft Sans Serif"/>
              </a:rPr>
              <a:t>r</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10" dirty="0">
                <a:latin typeface="Microsoft Sans Serif"/>
                <a:cs typeface="Microsoft Sans Serif"/>
              </a:rPr>
              <a:t>e</a:t>
            </a:r>
            <a:r>
              <a:rPr sz="1600" spc="5" dirty="0">
                <a:latin typeface="Microsoft Sans Serif"/>
                <a:cs typeface="Microsoft Sans Serif"/>
              </a:rPr>
              <a:t>d </a:t>
            </a:r>
            <a:r>
              <a:rPr lang="en-US" sz="1600" spc="5" dirty="0">
                <a:latin typeface="Microsoft Sans Serif"/>
                <a:cs typeface="Microsoft Sans Serif"/>
              </a:rPr>
              <a:t>or </a:t>
            </a:r>
            <a:r>
              <a:rPr sz="1600" spc="0" dirty="0">
                <a:latin typeface="Microsoft Sans Serif"/>
                <a:cs typeface="Microsoft Sans Serif"/>
              </a:rPr>
              <a:t>t</a:t>
            </a:r>
            <a:r>
              <a:rPr sz="1600" spc="-10" dirty="0">
                <a:latin typeface="Microsoft Sans Serif"/>
                <a:cs typeface="Microsoft Sans Serif"/>
              </a:rPr>
              <a:t>o</a:t>
            </a:r>
            <a:r>
              <a:rPr sz="1600" spc="-15"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e</a:t>
            </a:r>
            <a:r>
              <a:rPr sz="1600" spc="15" dirty="0">
                <a:latin typeface="Microsoft Sans Serif"/>
                <a:cs typeface="Microsoft Sans Serif"/>
              </a:rPr>
              <a:t>s</a:t>
            </a:r>
            <a:r>
              <a:rPr sz="1600" spc="-5" dirty="0">
                <a:latin typeface="Microsoft Sans Serif"/>
                <a:cs typeface="Microsoft Sans Serif"/>
              </a:rPr>
              <a:t>t</a:t>
            </a:r>
            <a:r>
              <a:rPr sz="1600" spc="5" dirty="0">
                <a:latin typeface="Microsoft Sans Serif"/>
                <a:cs typeface="Microsoft Sans Serif"/>
              </a:rPr>
              <a:t> </a:t>
            </a:r>
            <a:r>
              <a:rPr sz="1600" spc="-10" dirty="0">
                <a:latin typeface="Microsoft Sans Serif"/>
                <a:cs typeface="Microsoft Sans Serif"/>
              </a:rPr>
              <a:t>o</a:t>
            </a:r>
            <a:r>
              <a:rPr sz="1600" spc="5" dirty="0">
                <a:latin typeface="Microsoft Sans Serif"/>
                <a:cs typeface="Microsoft Sans Serif"/>
              </a:rPr>
              <a:t>r</a:t>
            </a:r>
            <a:r>
              <a:rPr sz="1600" spc="-15"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rr</a:t>
            </a:r>
            <a:r>
              <a:rPr sz="1600" spc="-10" dirty="0">
                <a:latin typeface="Microsoft Sans Serif"/>
                <a:cs typeface="Microsoft Sans Serif"/>
              </a:rPr>
              <a:t>ect</a:t>
            </a:r>
            <a:r>
              <a:rPr sz="1600" spc="-15"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he</a:t>
            </a:r>
            <a:r>
              <a:rPr sz="1600" spc="15" dirty="0">
                <a:latin typeface="Microsoft Sans Serif"/>
                <a:cs typeface="Microsoft Sans Serif"/>
              </a:rPr>
              <a:t>s</a:t>
            </a:r>
            <a:r>
              <a:rPr sz="1600" spc="-10" dirty="0">
                <a:latin typeface="Microsoft Sans Serif"/>
                <a:cs typeface="Microsoft Sans Serif"/>
              </a:rPr>
              <a:t>e</a:t>
            </a:r>
            <a:r>
              <a:rPr sz="1600" spc="0" dirty="0">
                <a:latin typeface="Microsoft Sans Serif"/>
                <a:cs typeface="Microsoft Sans Serif"/>
              </a:rPr>
              <a:t> </a:t>
            </a:r>
            <a:r>
              <a:rPr sz="1600" spc="5" dirty="0">
                <a:latin typeface="Microsoft Sans Serif"/>
                <a:cs typeface="Microsoft Sans Serif"/>
              </a:rPr>
              <a:t>d</a:t>
            </a:r>
            <a:r>
              <a:rPr sz="1600" spc="-25" dirty="0">
                <a:latin typeface="Microsoft Sans Serif"/>
                <a:cs typeface="Microsoft Sans Serif"/>
              </a:rPr>
              <a:t>i</a:t>
            </a:r>
            <a:r>
              <a:rPr sz="1600" spc="5" dirty="0">
                <a:latin typeface="Microsoft Sans Serif"/>
                <a:cs typeface="Microsoft Sans Serif"/>
              </a:rPr>
              <a:t>a</a:t>
            </a:r>
            <a:r>
              <a:rPr sz="1600" spc="-10" dirty="0">
                <a:latin typeface="Microsoft Sans Serif"/>
                <a:cs typeface="Microsoft Sans Serif"/>
              </a:rPr>
              <a:t>g</a:t>
            </a:r>
            <a:r>
              <a:rPr sz="1600" spc="5" dirty="0">
                <a:latin typeface="Microsoft Sans Serif"/>
                <a:cs typeface="Microsoft Sans Serif"/>
              </a:rPr>
              <a:t>n</a:t>
            </a:r>
            <a:r>
              <a:rPr sz="1600" spc="-10" dirty="0">
                <a:latin typeface="Microsoft Sans Serif"/>
                <a:cs typeface="Microsoft Sans Serif"/>
              </a:rPr>
              <a:t>o</a:t>
            </a:r>
            <a:r>
              <a:rPr sz="1600" dirty="0">
                <a:latin typeface="Microsoft Sans Serif"/>
                <a:cs typeface="Microsoft Sans Serif"/>
              </a:rPr>
              <a:t>s</a:t>
            </a:r>
            <a:r>
              <a:rPr sz="1600" spc="-10" dirty="0">
                <a:latin typeface="Microsoft Sans Serif"/>
                <a:cs typeface="Microsoft Sans Serif"/>
              </a:rPr>
              <a:t>es</a:t>
            </a:r>
            <a:r>
              <a:rPr sz="1600" spc="25" dirty="0">
                <a:latin typeface="Microsoft Sans Serif"/>
                <a:cs typeface="Microsoft Sans Serif"/>
              </a:rPr>
              <a:t>.</a:t>
            </a:r>
            <a:r>
              <a:rPr sz="1600" spc="-10" dirty="0">
                <a:latin typeface="Microsoft Sans Serif"/>
                <a:cs typeface="Microsoft Sans Serif"/>
              </a:rPr>
              <a:t> </a:t>
            </a:r>
            <a:r>
              <a:rPr sz="1600" spc="-25" dirty="0">
                <a:latin typeface="Microsoft Sans Serif"/>
                <a:cs typeface="Microsoft Sans Serif"/>
              </a:rPr>
              <a:t>B</a:t>
            </a:r>
            <a:r>
              <a:rPr sz="1600" spc="-10" dirty="0">
                <a:latin typeface="Microsoft Sans Serif"/>
                <a:cs typeface="Microsoft Sans Serif"/>
              </a:rPr>
              <a:t>e</a:t>
            </a:r>
            <a:r>
              <a:rPr sz="1600" dirty="0">
                <a:latin typeface="Microsoft Sans Serif"/>
                <a:cs typeface="Microsoft Sans Serif"/>
              </a:rPr>
              <a:t>c</a:t>
            </a:r>
            <a:r>
              <a:rPr sz="1600" spc="5" dirty="0">
                <a:latin typeface="Microsoft Sans Serif"/>
                <a:cs typeface="Microsoft Sans Serif"/>
              </a:rPr>
              <a:t>a</a:t>
            </a:r>
            <a:r>
              <a:rPr sz="1600" spc="-10" dirty="0">
                <a:latin typeface="Microsoft Sans Serif"/>
                <a:cs typeface="Microsoft Sans Serif"/>
              </a:rPr>
              <a:t>u</a:t>
            </a:r>
            <a:r>
              <a:rPr sz="1600" spc="20" dirty="0">
                <a:latin typeface="Microsoft Sans Serif"/>
                <a:cs typeface="Microsoft Sans Serif"/>
              </a:rPr>
              <a:t>s</a:t>
            </a:r>
            <a:r>
              <a:rPr sz="1600" spc="-10" dirty="0">
                <a:latin typeface="Microsoft Sans Serif"/>
                <a:cs typeface="Microsoft Sans Serif"/>
              </a:rPr>
              <a:t>e</a:t>
            </a:r>
            <a:r>
              <a:rPr sz="1600" spc="-30" dirty="0">
                <a:latin typeface="Microsoft Sans Serif"/>
                <a:cs typeface="Microsoft Sans Serif"/>
              </a:rPr>
              <a:t> </a:t>
            </a:r>
            <a:r>
              <a:rPr sz="1600" dirty="0">
                <a:latin typeface="Microsoft Sans Serif"/>
                <a:cs typeface="Microsoft Sans Serif"/>
              </a:rPr>
              <a:t>m</a:t>
            </a:r>
            <a:r>
              <a:rPr sz="1600" spc="5" dirty="0">
                <a:latin typeface="Microsoft Sans Serif"/>
                <a:cs typeface="Microsoft Sans Serif"/>
              </a:rPr>
              <a:t>ed</a:t>
            </a:r>
            <a:r>
              <a:rPr sz="1600" spc="-25" dirty="0">
                <a:latin typeface="Microsoft Sans Serif"/>
                <a:cs typeface="Microsoft Sans Serif"/>
              </a:rPr>
              <a:t>i</a:t>
            </a:r>
            <a:r>
              <a:rPr sz="1600" spc="15" dirty="0">
                <a:latin typeface="Microsoft Sans Serif"/>
                <a:cs typeface="Microsoft Sans Serif"/>
              </a:rPr>
              <a:t>c</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e</a:t>
            </a:r>
            <a:r>
              <a:rPr sz="1600" spc="5" dirty="0">
                <a:latin typeface="Microsoft Sans Serif"/>
                <a:cs typeface="Microsoft Sans Serif"/>
              </a:rPr>
              <a:t> </a:t>
            </a:r>
            <a:r>
              <a:rPr sz="1600" spc="-5" dirty="0">
                <a:latin typeface="Microsoft Sans Serif"/>
                <a:cs typeface="Microsoft Sans Serif"/>
              </a:rPr>
              <a:t>i</a:t>
            </a:r>
            <a:r>
              <a:rPr sz="1600" dirty="0">
                <a:latin typeface="Microsoft Sans Serif"/>
                <a:cs typeface="Microsoft Sans Serif"/>
              </a:rPr>
              <a:t>s</a:t>
            </a:r>
            <a:r>
              <a:rPr sz="1600" spc="-5" dirty="0">
                <a:latin typeface="Microsoft Sans Serif"/>
                <a:cs typeface="Microsoft Sans Serif"/>
              </a:rPr>
              <a:t> </a:t>
            </a:r>
            <a:r>
              <a:rPr sz="1600" spc="-10" dirty="0">
                <a:latin typeface="Microsoft Sans Serif"/>
                <a:cs typeface="Microsoft Sans Serif"/>
              </a:rPr>
              <a:t>no</a:t>
            </a:r>
            <a:r>
              <a:rPr sz="1600" spc="-5" dirty="0">
                <a:latin typeface="Microsoft Sans Serif"/>
                <a:cs typeface="Microsoft Sans Serif"/>
              </a:rPr>
              <a:t>t</a:t>
            </a:r>
            <a:r>
              <a:rPr sz="1600" dirty="0">
                <a:latin typeface="Microsoft Sans Serif"/>
                <a:cs typeface="Microsoft Sans Serif"/>
              </a:rPr>
              <a:t> </a:t>
            </a:r>
            <a:r>
              <a:rPr sz="1600" spc="5" dirty="0">
                <a:latin typeface="Microsoft Sans Serif"/>
                <a:cs typeface="Microsoft Sans Serif"/>
              </a:rPr>
              <a:t>a</a:t>
            </a:r>
            <a:r>
              <a:rPr sz="1600" spc="-25" dirty="0">
                <a:latin typeface="Microsoft Sans Serif"/>
                <a:cs typeface="Microsoft Sans Serif"/>
              </a:rPr>
              <a:t>l</a:t>
            </a:r>
            <a:r>
              <a:rPr sz="1600" dirty="0">
                <a:latin typeface="Microsoft Sans Serif"/>
                <a:cs typeface="Microsoft Sans Serif"/>
              </a:rPr>
              <a:t>w</a:t>
            </a:r>
            <a:r>
              <a:rPr sz="1600" spc="-10" dirty="0">
                <a:latin typeface="Microsoft Sans Serif"/>
                <a:cs typeface="Microsoft Sans Serif"/>
              </a:rPr>
              <a:t>a</a:t>
            </a:r>
            <a:r>
              <a:rPr sz="1600" dirty="0">
                <a:latin typeface="Microsoft Sans Serif"/>
                <a:cs typeface="Microsoft Sans Serif"/>
              </a:rPr>
              <a:t>y</a:t>
            </a:r>
            <a:r>
              <a:rPr sz="1600" spc="5" dirty="0">
                <a:latin typeface="Microsoft Sans Serif"/>
                <a:cs typeface="Microsoft Sans Serif"/>
              </a:rPr>
              <a:t>s</a:t>
            </a:r>
            <a:r>
              <a:rPr sz="1600" spc="-10" dirty="0">
                <a:latin typeface="Microsoft Sans Serif"/>
                <a:cs typeface="Microsoft Sans Serif"/>
              </a:rPr>
              <a:t> an</a:t>
            </a:r>
            <a:r>
              <a:rPr sz="1600" spc="5" dirty="0">
                <a:latin typeface="Microsoft Sans Serif"/>
                <a:cs typeface="Microsoft Sans Serif"/>
              </a:rPr>
              <a:t> </a:t>
            </a:r>
            <a:r>
              <a:rPr sz="1600" spc="-10" dirty="0">
                <a:latin typeface="Microsoft Sans Serif"/>
                <a:cs typeface="Microsoft Sans Serif"/>
              </a:rPr>
              <a:t>e</a:t>
            </a:r>
            <a:r>
              <a:rPr sz="1600" dirty="0">
                <a:latin typeface="Microsoft Sans Serif"/>
                <a:cs typeface="Microsoft Sans Serif"/>
              </a:rPr>
              <a:t>x</a:t>
            </a:r>
            <a:r>
              <a:rPr sz="1600" spc="-10" dirty="0">
                <a:latin typeface="Microsoft Sans Serif"/>
                <a:cs typeface="Microsoft Sans Serif"/>
              </a:rPr>
              <a:t>a</a:t>
            </a:r>
            <a:r>
              <a:rPr sz="1600" spc="15" dirty="0">
                <a:latin typeface="Microsoft Sans Serif"/>
                <a:cs typeface="Microsoft Sans Serif"/>
              </a:rPr>
              <a:t>c</a:t>
            </a:r>
            <a:r>
              <a:rPr sz="1600" spc="-5" dirty="0">
                <a:latin typeface="Microsoft Sans Serif"/>
                <a:cs typeface="Microsoft Sans Serif"/>
              </a:rPr>
              <a:t>t</a:t>
            </a:r>
            <a:r>
              <a:rPr sz="1600" spc="-15" dirty="0">
                <a:latin typeface="Microsoft Sans Serif"/>
                <a:cs typeface="Microsoft Sans Serif"/>
              </a:rPr>
              <a:t> </a:t>
            </a:r>
            <a:r>
              <a:rPr sz="1600" dirty="0">
                <a:latin typeface="Microsoft Sans Serif"/>
                <a:cs typeface="Microsoft Sans Serif"/>
              </a:rPr>
              <a:t>s</a:t>
            </a:r>
            <a:r>
              <a:rPr sz="1600" spc="15" dirty="0">
                <a:latin typeface="Microsoft Sans Serif"/>
                <a:cs typeface="Microsoft Sans Serif"/>
              </a:rPr>
              <a:t>c</a:t>
            </a:r>
            <a:r>
              <a:rPr sz="1600" spc="-25" dirty="0">
                <a:latin typeface="Microsoft Sans Serif"/>
                <a:cs typeface="Microsoft Sans Serif"/>
              </a:rPr>
              <a:t>i</a:t>
            </a:r>
            <a:r>
              <a:rPr sz="1600" spc="5" dirty="0">
                <a:latin typeface="Microsoft Sans Serif"/>
                <a:cs typeface="Microsoft Sans Serif"/>
              </a:rPr>
              <a:t>e</a:t>
            </a:r>
            <a:r>
              <a:rPr sz="1600" spc="-10" dirty="0">
                <a:latin typeface="Microsoft Sans Serif"/>
                <a:cs typeface="Microsoft Sans Serif"/>
              </a:rPr>
              <a:t>n</a:t>
            </a:r>
            <a:r>
              <a:rPr sz="1600" dirty="0">
                <a:latin typeface="Microsoft Sans Serif"/>
                <a:cs typeface="Microsoft Sans Serif"/>
              </a:rPr>
              <a:t>c</a:t>
            </a:r>
            <a:r>
              <a:rPr sz="1600" spc="5" dirty="0">
                <a:latin typeface="Microsoft Sans Serif"/>
                <a:cs typeface="Microsoft Sans Serif"/>
              </a:rPr>
              <a:t>e,</a:t>
            </a:r>
            <a:r>
              <a:rPr sz="1600" spc="-10"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ode</a:t>
            </a:r>
            <a:r>
              <a:rPr sz="1600" dirty="0">
                <a:latin typeface="Microsoft Sans Serif"/>
                <a:cs typeface="Microsoft Sans Serif"/>
              </a:rPr>
              <a:t>s</a:t>
            </a:r>
            <a:r>
              <a:rPr sz="1600" spc="-10" dirty="0">
                <a:latin typeface="Microsoft Sans Serif"/>
                <a:cs typeface="Microsoft Sans Serif"/>
              </a:rPr>
              <a:t> </a:t>
            </a:r>
            <a:r>
              <a:rPr sz="1600" spc="20" dirty="0">
                <a:latin typeface="Microsoft Sans Serif"/>
                <a:cs typeface="Microsoft Sans Serif"/>
              </a:rPr>
              <a:t>w</a:t>
            </a:r>
            <a:r>
              <a:rPr sz="1600" spc="-10" dirty="0">
                <a:latin typeface="Microsoft Sans Serif"/>
                <a:cs typeface="Microsoft Sans Serif"/>
              </a:rPr>
              <a:t>e</a:t>
            </a:r>
            <a:r>
              <a:rPr sz="1600" spc="5" dirty="0">
                <a:latin typeface="Microsoft Sans Serif"/>
                <a:cs typeface="Microsoft Sans Serif"/>
              </a:rPr>
              <a:t>r</a:t>
            </a:r>
            <a:r>
              <a:rPr sz="1600" spc="-10" dirty="0">
                <a:latin typeface="Microsoft Sans Serif"/>
                <a:cs typeface="Microsoft Sans Serif"/>
              </a:rPr>
              <a:t>e </a:t>
            </a:r>
            <a:r>
              <a:rPr sz="1600" spc="5" dirty="0">
                <a:latin typeface="Microsoft Sans Serif"/>
                <a:cs typeface="Microsoft Sans Serif"/>
              </a:rPr>
              <a:t>d</a:t>
            </a:r>
            <a:r>
              <a:rPr sz="1600" spc="-10" dirty="0">
                <a:latin typeface="Microsoft Sans Serif"/>
                <a:cs typeface="Microsoft Sans Serif"/>
              </a:rPr>
              <a:t>e</a:t>
            </a:r>
            <a:r>
              <a:rPr sz="1600" dirty="0">
                <a:latin typeface="Microsoft Sans Serif"/>
                <a:cs typeface="Microsoft Sans Serif"/>
              </a:rPr>
              <a:t>v</a:t>
            </a:r>
            <a:r>
              <a:rPr sz="1600" spc="10" dirty="0">
                <a:latin typeface="Microsoft Sans Serif"/>
                <a:cs typeface="Microsoft Sans Serif"/>
              </a:rPr>
              <a:t>e</a:t>
            </a:r>
            <a:r>
              <a:rPr sz="1600" spc="15" dirty="0">
                <a:latin typeface="Microsoft Sans Serif"/>
                <a:cs typeface="Microsoft Sans Serif"/>
              </a:rPr>
              <a:t>l</a:t>
            </a:r>
            <a:r>
              <a:rPr sz="1600" spc="-10" dirty="0">
                <a:latin typeface="Microsoft Sans Serif"/>
                <a:cs typeface="Microsoft Sans Serif"/>
              </a:rPr>
              <a:t>o</a:t>
            </a:r>
            <a:r>
              <a:rPr sz="1600" spc="5" dirty="0">
                <a:latin typeface="Microsoft Sans Serif"/>
                <a:cs typeface="Microsoft Sans Serif"/>
              </a:rPr>
              <a:t>p</a:t>
            </a:r>
            <a:r>
              <a:rPr sz="1600" spc="-10" dirty="0">
                <a:latin typeface="Microsoft Sans Serif"/>
                <a:cs typeface="Microsoft Sans Serif"/>
              </a:rPr>
              <a:t>e</a:t>
            </a:r>
            <a:r>
              <a:rPr sz="1600" spc="10" dirty="0">
                <a:latin typeface="Microsoft Sans Serif"/>
                <a:cs typeface="Microsoft Sans Serif"/>
              </a:rPr>
              <a:t>d</a:t>
            </a:r>
            <a:r>
              <a:rPr sz="1600" spc="-30" dirty="0">
                <a:latin typeface="Microsoft Sans Serif"/>
                <a:cs typeface="Microsoft Sans Serif"/>
              </a:rPr>
              <a:t> </a:t>
            </a:r>
            <a:r>
              <a:rPr sz="1600" spc="-10" dirty="0">
                <a:latin typeface="Microsoft Sans Serif"/>
                <a:cs typeface="Microsoft Sans Serif"/>
              </a:rPr>
              <a:t>to</a:t>
            </a:r>
            <a:r>
              <a:rPr sz="1600" spc="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d</a:t>
            </a:r>
            <a:r>
              <a:rPr sz="1600" spc="-10" dirty="0">
                <a:latin typeface="Microsoft Sans Serif"/>
                <a:cs typeface="Microsoft Sans Serif"/>
              </a:rPr>
              <a:t>en</a:t>
            </a:r>
            <a:r>
              <a:rPr sz="1600" spc="0" dirty="0">
                <a:latin typeface="Microsoft Sans Serif"/>
                <a:cs typeface="Microsoft Sans Serif"/>
              </a:rPr>
              <a:t>t</a:t>
            </a:r>
            <a:r>
              <a:rPr sz="1600" spc="-5" dirty="0">
                <a:latin typeface="Microsoft Sans Serif"/>
                <a:cs typeface="Microsoft Sans Serif"/>
              </a:rPr>
              <a:t>if</a:t>
            </a:r>
            <a:r>
              <a:rPr sz="1600" spc="-15" dirty="0">
                <a:latin typeface="Microsoft Sans Serif"/>
                <a:cs typeface="Microsoft Sans Serif"/>
              </a:rPr>
              <a:t>y </a:t>
            </a:r>
            <a:r>
              <a:rPr sz="1600" spc="5" dirty="0">
                <a:latin typeface="Microsoft Sans Serif"/>
                <a:cs typeface="Microsoft Sans Serif"/>
              </a:rPr>
              <a:t>a</a:t>
            </a:r>
            <a:r>
              <a:rPr sz="1600" spc="-5" dirty="0">
                <a:latin typeface="Microsoft Sans Serif"/>
                <a:cs typeface="Microsoft Sans Serif"/>
              </a:rPr>
              <a:t>ll</a:t>
            </a:r>
            <a:r>
              <a:rPr sz="1600" spc="-15" dirty="0">
                <a:latin typeface="Microsoft Sans Serif"/>
                <a:cs typeface="Microsoft Sans Serif"/>
              </a:rPr>
              <a:t> </a:t>
            </a:r>
            <a:r>
              <a:rPr sz="1600" spc="5" dirty="0">
                <a:latin typeface="Microsoft Sans Serif"/>
                <a:cs typeface="Microsoft Sans Serif"/>
              </a:rPr>
              <a:t>re</a:t>
            </a:r>
            <a:r>
              <a:rPr sz="1600" spc="-10" dirty="0">
                <a:latin typeface="Microsoft Sans Serif"/>
                <a:cs typeface="Microsoft Sans Serif"/>
              </a:rPr>
              <a:t>a</a:t>
            </a:r>
            <a:r>
              <a:rPr sz="1600" dirty="0">
                <a:latin typeface="Microsoft Sans Serif"/>
                <a:cs typeface="Microsoft Sans Serif"/>
              </a:rPr>
              <a:t>s</a:t>
            </a:r>
            <a:r>
              <a:rPr sz="1600" spc="5" dirty="0">
                <a:latin typeface="Microsoft Sans Serif"/>
                <a:cs typeface="Microsoft Sans Serif"/>
              </a:rPr>
              <a:t>o</a:t>
            </a:r>
            <a:r>
              <a:rPr sz="1600" spc="-10" dirty="0">
                <a:latin typeface="Microsoft Sans Serif"/>
                <a:cs typeface="Microsoft Sans Serif"/>
              </a:rPr>
              <a:t>n</a:t>
            </a:r>
            <a:r>
              <a:rPr sz="1600" spc="10" dirty="0">
                <a:latin typeface="Microsoft Sans Serif"/>
                <a:cs typeface="Microsoft Sans Serif"/>
              </a:rPr>
              <a:t>s</a:t>
            </a:r>
            <a:r>
              <a:rPr sz="1600" spc="-30"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spc="-5" dirty="0">
                <a:latin typeface="Microsoft Sans Serif"/>
                <a:cs typeface="Microsoft Sans Serif"/>
              </a:rPr>
              <a:t> </a:t>
            </a:r>
            <a:r>
              <a:rPr sz="2400" baseline="1736" dirty="0">
                <a:latin typeface="Microsoft Sans Serif"/>
                <a:cs typeface="Microsoft Sans Serif"/>
              </a:rPr>
              <a:t>s</a:t>
            </a:r>
            <a:r>
              <a:rPr sz="2400" spc="-15" baseline="1736" dirty="0">
                <a:latin typeface="Microsoft Sans Serif"/>
                <a:cs typeface="Microsoft Sans Serif"/>
              </a:rPr>
              <a:t>ee</a:t>
            </a:r>
            <a:r>
              <a:rPr sz="2400" spc="30" baseline="1736" dirty="0">
                <a:latin typeface="Microsoft Sans Serif"/>
                <a:cs typeface="Microsoft Sans Serif"/>
              </a:rPr>
              <a:t>k</a:t>
            </a:r>
            <a:r>
              <a:rPr sz="2400" spc="-7" baseline="1736" dirty="0">
                <a:latin typeface="Microsoft Sans Serif"/>
                <a:cs typeface="Microsoft Sans Serif"/>
              </a:rPr>
              <a:t>i</a:t>
            </a:r>
            <a:r>
              <a:rPr sz="2400" spc="-15" baseline="1736" dirty="0">
                <a:latin typeface="Microsoft Sans Serif"/>
                <a:cs typeface="Microsoft Sans Serif"/>
              </a:rPr>
              <a:t>ng</a:t>
            </a:r>
            <a:r>
              <a:rPr sz="2400" spc="7" baseline="1736" dirty="0">
                <a:latin typeface="Microsoft Sans Serif"/>
                <a:cs typeface="Microsoft Sans Serif"/>
              </a:rPr>
              <a:t> </a:t>
            </a:r>
            <a:r>
              <a:rPr sz="1600" spc="-10" dirty="0">
                <a:latin typeface="Microsoft Sans Serif"/>
                <a:cs typeface="Microsoft Sans Serif"/>
              </a:rPr>
              <a:t>h</a:t>
            </a:r>
            <a:r>
              <a:rPr sz="1600" spc="5" dirty="0">
                <a:latin typeface="Microsoft Sans Serif"/>
                <a:cs typeface="Microsoft Sans Serif"/>
              </a:rPr>
              <a:t>ea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a:t>
            </a:r>
            <a:r>
              <a:rPr sz="1600" dirty="0">
                <a:latin typeface="Microsoft Sans Serif"/>
                <a:cs typeface="Microsoft Sans Serif"/>
              </a:rPr>
              <a:t>c</a:t>
            </a:r>
            <a:r>
              <a:rPr sz="1600" spc="-10" dirty="0">
                <a:latin typeface="Microsoft Sans Serif"/>
                <a:cs typeface="Microsoft Sans Serif"/>
              </a:rPr>
              <a:t>a</a:t>
            </a:r>
            <a:r>
              <a:rPr sz="1600" spc="10" dirty="0">
                <a:latin typeface="Microsoft Sans Serif"/>
                <a:cs typeface="Microsoft Sans Serif"/>
              </a:rPr>
              <a:t>r</a:t>
            </a:r>
            <a:r>
              <a:rPr sz="1600" spc="-10" dirty="0">
                <a:latin typeface="Microsoft Sans Serif"/>
                <a:cs typeface="Microsoft Sans Serif"/>
              </a:rPr>
              <a:t>e</a:t>
            </a:r>
            <a:r>
              <a:rPr sz="1600" spc="5" dirty="0">
                <a:latin typeface="Microsoft Sans Serif"/>
                <a:cs typeface="Microsoft Sans Serif"/>
              </a:rPr>
              <a:t>.</a:t>
            </a:r>
            <a:r>
              <a:rPr sz="2400" spc="-7" baseline="1736" dirty="0">
                <a:latin typeface="Microsoft Sans Serif"/>
                <a:cs typeface="Microsoft Sans Serif"/>
              </a:rPr>
              <a:t> </a:t>
            </a:r>
            <a:endParaRPr sz="2400" baseline="1736" dirty="0">
              <a:latin typeface="Microsoft Sans Serif"/>
              <a:cs typeface="Microsoft Sans Serif"/>
            </a:endParaRPr>
          </a:p>
          <a:p>
            <a:pPr marL="365760" marR="326390" indent="-340360">
              <a:lnSpc>
                <a:spcPct val="100000"/>
              </a:lnSpc>
              <a:spcBef>
                <a:spcPts val="580"/>
              </a:spcBef>
              <a:buFont typeface="Wingdings"/>
              <a:buChar char=""/>
              <a:tabLst>
                <a:tab pos="360680" algn="l"/>
              </a:tabLst>
            </a:pPr>
            <a:r>
              <a:rPr sz="1600" dirty="0">
                <a:latin typeface="Microsoft Sans Serif"/>
                <a:cs typeface="Microsoft Sans Serif"/>
              </a:rPr>
              <a:t>C</a:t>
            </a:r>
            <a:r>
              <a:rPr sz="1600" spc="-10" dirty="0">
                <a:latin typeface="Microsoft Sans Serif"/>
                <a:cs typeface="Microsoft Sans Serif"/>
              </a:rPr>
              <a:t>o</a:t>
            </a:r>
            <a:r>
              <a:rPr sz="1600" spc="5" dirty="0">
                <a:latin typeface="Microsoft Sans Serif"/>
                <a:cs typeface="Microsoft Sans Serif"/>
              </a:rPr>
              <a:t>d</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30"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5" dirty="0">
                <a:latin typeface="Microsoft Sans Serif"/>
                <a:cs typeface="Microsoft Sans Serif"/>
              </a:rPr>
              <a:t>-re</a:t>
            </a:r>
            <a:r>
              <a:rPr sz="1600" spc="-5" dirty="0">
                <a:latin typeface="Microsoft Sans Serif"/>
                <a:cs typeface="Microsoft Sans Serif"/>
              </a:rPr>
              <a:t>l</a:t>
            </a:r>
            <a:r>
              <a:rPr sz="1600" spc="-10" dirty="0">
                <a:latin typeface="Microsoft Sans Serif"/>
                <a:cs typeface="Microsoft Sans Serif"/>
              </a:rPr>
              <a:t>ate</a:t>
            </a:r>
            <a:r>
              <a:rPr sz="1600" spc="10" dirty="0">
                <a:latin typeface="Microsoft Sans Serif"/>
                <a:cs typeface="Microsoft Sans Serif"/>
              </a:rPr>
              <a:t>d</a:t>
            </a:r>
            <a:r>
              <a:rPr sz="1600" spc="-30" dirty="0">
                <a:latin typeface="Microsoft Sans Serif"/>
                <a:cs typeface="Microsoft Sans Serif"/>
              </a:rPr>
              <a:t> </a:t>
            </a:r>
            <a:r>
              <a:rPr sz="1600" spc="5" dirty="0">
                <a:latin typeface="Microsoft Sans Serif"/>
                <a:cs typeface="Microsoft Sans Serif"/>
              </a:rPr>
              <a:t>d</a:t>
            </a:r>
            <a:r>
              <a:rPr sz="1600" spc="-10" dirty="0">
                <a:latin typeface="Microsoft Sans Serif"/>
                <a:cs typeface="Microsoft Sans Serif"/>
              </a:rPr>
              <a:t>a</a:t>
            </a:r>
            <a:r>
              <a:rPr sz="1600" spc="-5" dirty="0">
                <a:latin typeface="Microsoft Sans Serif"/>
                <a:cs typeface="Microsoft Sans Serif"/>
              </a:rPr>
              <a:t>t</a:t>
            </a:r>
            <a:r>
              <a:rPr sz="1600" spc="-25" dirty="0">
                <a:latin typeface="Microsoft Sans Serif"/>
                <a:cs typeface="Microsoft Sans Serif"/>
              </a:rPr>
              <a:t>a</a:t>
            </a:r>
            <a:r>
              <a:rPr sz="1600" spc="5" dirty="0">
                <a:latin typeface="Microsoft Sans Serif"/>
                <a:cs typeface="Microsoft Sans Serif"/>
              </a:rPr>
              <a:t> p</a:t>
            </a:r>
            <a:r>
              <a:rPr sz="1600" spc="-10" dirty="0">
                <a:latin typeface="Microsoft Sans Serif"/>
                <a:cs typeface="Microsoft Sans Serif"/>
              </a:rPr>
              <a:t>e</a:t>
            </a:r>
            <a:r>
              <a:rPr sz="1600" spc="5" dirty="0">
                <a:latin typeface="Microsoft Sans Serif"/>
                <a:cs typeface="Microsoft Sans Serif"/>
              </a:rPr>
              <a:t>r</a:t>
            </a:r>
            <a:r>
              <a:rPr sz="1600" dirty="0">
                <a:latin typeface="Microsoft Sans Serif"/>
                <a:cs typeface="Microsoft Sans Serif"/>
              </a:rPr>
              <a:t>m</a:t>
            </a:r>
            <a:r>
              <a:rPr sz="1600" spc="-25" dirty="0">
                <a:latin typeface="Microsoft Sans Serif"/>
                <a:cs typeface="Microsoft Sans Serif"/>
              </a:rPr>
              <a:t>i</a:t>
            </a:r>
            <a:r>
              <a:rPr sz="1600" spc="-5" dirty="0">
                <a:latin typeface="Microsoft Sans Serif"/>
                <a:cs typeface="Microsoft Sans Serif"/>
              </a:rPr>
              <a:t>t</a:t>
            </a:r>
            <a:r>
              <a:rPr sz="1600" spc="-15" dirty="0">
                <a:latin typeface="Microsoft Sans Serif"/>
                <a:cs typeface="Microsoft Sans Serif"/>
              </a:rPr>
              <a:t>s</a:t>
            </a:r>
            <a:r>
              <a:rPr sz="1600" spc="0" dirty="0">
                <a:latin typeface="Microsoft Sans Serif"/>
                <a:cs typeface="Microsoft Sans Serif"/>
              </a:rPr>
              <a:t> </a:t>
            </a:r>
            <a:r>
              <a:rPr sz="1600" spc="-10" dirty="0">
                <a:latin typeface="Microsoft Sans Serif"/>
                <a:cs typeface="Microsoft Sans Serif"/>
              </a:rPr>
              <a:t>a</a:t>
            </a:r>
            <a:r>
              <a:rPr sz="1600" dirty="0">
                <a:latin typeface="Microsoft Sans Serif"/>
                <a:cs typeface="Microsoft Sans Serif"/>
              </a:rPr>
              <a:t>cc</a:t>
            </a:r>
            <a:r>
              <a:rPr sz="1600" spc="-10" dirty="0">
                <a:latin typeface="Microsoft Sans Serif"/>
                <a:cs typeface="Microsoft Sans Serif"/>
              </a:rPr>
              <a:t>e</a:t>
            </a:r>
            <a:r>
              <a:rPr sz="1600" dirty="0">
                <a:latin typeface="Microsoft Sans Serif"/>
                <a:cs typeface="Microsoft Sans Serif"/>
              </a:rPr>
              <a:t>ss</a:t>
            </a:r>
            <a:r>
              <a:rPr sz="1600" spc="-10" dirty="0">
                <a:latin typeface="Microsoft Sans Serif"/>
                <a:cs typeface="Microsoft Sans Serif"/>
              </a:rPr>
              <a:t> </a:t>
            </a:r>
            <a:r>
              <a:rPr sz="1600" spc="5" dirty="0">
                <a:latin typeface="Microsoft Sans Serif"/>
                <a:cs typeface="Microsoft Sans Serif"/>
              </a:rPr>
              <a:t>t</a:t>
            </a:r>
            <a:r>
              <a:rPr sz="1600" spc="-20" dirty="0">
                <a:latin typeface="Microsoft Sans Serif"/>
                <a:cs typeface="Microsoft Sans Serif"/>
              </a:rPr>
              <a:t>o</a:t>
            </a:r>
            <a:r>
              <a:rPr sz="1600" spc="-10" dirty="0">
                <a:latin typeface="Microsoft Sans Serif"/>
                <a:cs typeface="Microsoft Sans Serif"/>
              </a:rPr>
              <a:t> h</a:t>
            </a:r>
            <a:r>
              <a:rPr sz="1600" spc="5" dirty="0">
                <a:latin typeface="Microsoft Sans Serif"/>
                <a:cs typeface="Microsoft Sans Serif"/>
              </a:rPr>
              <a:t>ea</a:t>
            </a:r>
            <a:r>
              <a:rPr sz="1600" spc="-25" dirty="0">
                <a:latin typeface="Microsoft Sans Serif"/>
                <a:cs typeface="Microsoft Sans Serif"/>
              </a:rPr>
              <a:t>l</a:t>
            </a:r>
            <a:r>
              <a:rPr sz="1600" spc="0" dirty="0">
                <a:latin typeface="Microsoft Sans Serif"/>
                <a:cs typeface="Microsoft Sans Serif"/>
              </a:rPr>
              <a:t>t</a:t>
            </a:r>
            <a:r>
              <a:rPr sz="1600" spc="-10" dirty="0">
                <a:latin typeface="Microsoft Sans Serif"/>
                <a:cs typeface="Microsoft Sans Serif"/>
              </a:rPr>
              <a:t>h </a:t>
            </a:r>
            <a:r>
              <a:rPr sz="1600" spc="5" dirty="0">
                <a:latin typeface="Microsoft Sans Serif"/>
                <a:cs typeface="Microsoft Sans Serif"/>
              </a:rPr>
              <a:t>r</a:t>
            </a:r>
            <a:r>
              <a:rPr sz="1600" spc="-10" dirty="0">
                <a:latin typeface="Microsoft Sans Serif"/>
                <a:cs typeface="Microsoft Sans Serif"/>
              </a:rPr>
              <a:t>e</a:t>
            </a:r>
            <a:r>
              <a:rPr sz="1600" dirty="0">
                <a:latin typeface="Microsoft Sans Serif"/>
                <a:cs typeface="Microsoft Sans Serif"/>
              </a:rPr>
              <a:t>c</a:t>
            </a:r>
            <a:r>
              <a:rPr sz="1600" spc="-10" dirty="0">
                <a:latin typeface="Microsoft Sans Serif"/>
                <a:cs typeface="Microsoft Sans Serif"/>
              </a:rPr>
              <a:t>o</a:t>
            </a:r>
            <a:r>
              <a:rPr sz="1600" spc="25" dirty="0">
                <a:latin typeface="Microsoft Sans Serif"/>
                <a:cs typeface="Microsoft Sans Serif"/>
              </a:rPr>
              <a:t>r</a:t>
            </a:r>
            <a:r>
              <a:rPr sz="1600" spc="-10" dirty="0">
                <a:latin typeface="Microsoft Sans Serif"/>
                <a:cs typeface="Microsoft Sans Serif"/>
              </a:rPr>
              <a:t>d</a:t>
            </a:r>
            <a:r>
              <a:rPr sz="1600" dirty="0">
                <a:latin typeface="Microsoft Sans Serif"/>
                <a:cs typeface="Microsoft Sans Serif"/>
              </a:rPr>
              <a:t>s</a:t>
            </a:r>
            <a:r>
              <a:rPr sz="1600" spc="-10" dirty="0">
                <a:latin typeface="Microsoft Sans Serif"/>
                <a:cs typeface="Microsoft Sans Serif"/>
              </a:rPr>
              <a:t> a</a:t>
            </a:r>
            <a:r>
              <a:rPr sz="1600" dirty="0">
                <a:latin typeface="Microsoft Sans Serif"/>
                <a:cs typeface="Microsoft Sans Serif"/>
              </a:rPr>
              <a:t>cc</a:t>
            </a:r>
            <a:r>
              <a:rPr sz="1600" spc="-10" dirty="0">
                <a:latin typeface="Microsoft Sans Serif"/>
                <a:cs typeface="Microsoft Sans Serif"/>
              </a:rPr>
              <a:t>o</a:t>
            </a:r>
            <a:r>
              <a:rPr sz="1600" spc="25" dirty="0">
                <a:latin typeface="Microsoft Sans Serif"/>
                <a:cs typeface="Microsoft Sans Serif"/>
              </a:rPr>
              <a:t>r</a:t>
            </a:r>
            <a:r>
              <a:rPr sz="1600" spc="5" dirty="0">
                <a:latin typeface="Microsoft Sans Serif"/>
                <a:cs typeface="Microsoft Sans Serif"/>
              </a:rPr>
              <a:t>d</a:t>
            </a:r>
            <a:r>
              <a:rPr sz="1600" spc="-2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30" dirty="0">
                <a:latin typeface="Microsoft Sans Serif"/>
                <a:cs typeface="Microsoft Sans Serif"/>
              </a:rPr>
              <a:t> </a:t>
            </a:r>
            <a:r>
              <a:rPr sz="1600" spc="-10" dirty="0">
                <a:latin typeface="Microsoft Sans Serif"/>
                <a:cs typeface="Microsoft Sans Serif"/>
              </a:rPr>
              <a:t>to</a:t>
            </a:r>
            <a:r>
              <a:rPr sz="1600" spc="-15" dirty="0">
                <a:latin typeface="Microsoft Sans Serif"/>
                <a:cs typeface="Microsoft Sans Serif"/>
              </a:rPr>
              <a:t> </a:t>
            </a:r>
            <a:r>
              <a:rPr sz="1600" spc="5" dirty="0">
                <a:latin typeface="Microsoft Sans Serif"/>
                <a:cs typeface="Microsoft Sans Serif"/>
              </a:rPr>
              <a:t>d</a:t>
            </a:r>
            <a:r>
              <a:rPr sz="1600" spc="-5" dirty="0">
                <a:latin typeface="Microsoft Sans Serif"/>
                <a:cs typeface="Microsoft Sans Serif"/>
              </a:rPr>
              <a:t>i</a:t>
            </a:r>
            <a:r>
              <a:rPr sz="1600" spc="-10" dirty="0">
                <a:latin typeface="Microsoft Sans Serif"/>
                <a:cs typeface="Microsoft Sans Serif"/>
              </a:rPr>
              <a:t>a</a:t>
            </a:r>
            <a:r>
              <a:rPr sz="1600" spc="5" dirty="0">
                <a:latin typeface="Microsoft Sans Serif"/>
                <a:cs typeface="Microsoft Sans Serif"/>
              </a:rPr>
              <a:t>g</a:t>
            </a:r>
            <a:r>
              <a:rPr sz="1600" spc="-10" dirty="0">
                <a:latin typeface="Microsoft Sans Serif"/>
                <a:cs typeface="Microsoft Sans Serif"/>
              </a:rPr>
              <a:t>no</a:t>
            </a:r>
            <a:r>
              <a:rPr sz="1600" spc="15"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s</a:t>
            </a:r>
            <a:r>
              <a:rPr sz="1600" spc="-5" dirty="0">
                <a:latin typeface="Microsoft Sans Serif"/>
                <a:cs typeface="Microsoft Sans Serif"/>
              </a:rPr>
              <a:t> </a:t>
            </a:r>
            <a:r>
              <a:rPr sz="1600" spc="-10" dirty="0">
                <a:latin typeface="Microsoft Sans Serif"/>
                <a:cs typeface="Microsoft Sans Serif"/>
              </a:rPr>
              <a:t>an</a:t>
            </a:r>
            <a:r>
              <a:rPr sz="1600" spc="5" dirty="0">
                <a:latin typeface="Microsoft Sans Serif"/>
                <a:cs typeface="Microsoft Sans Serif"/>
              </a:rPr>
              <a:t>d</a:t>
            </a:r>
            <a:r>
              <a:rPr sz="1600" spc="-10" dirty="0">
                <a:latin typeface="Microsoft Sans Serif"/>
                <a:cs typeface="Microsoft Sans Serif"/>
              </a:rPr>
              <a:t> p</a:t>
            </a:r>
            <a:r>
              <a:rPr sz="1600" spc="5" dirty="0">
                <a:latin typeface="Microsoft Sans Serif"/>
                <a:cs typeface="Microsoft Sans Serif"/>
              </a:rPr>
              <a:t>r</a:t>
            </a:r>
            <a:r>
              <a:rPr sz="1600" spc="-10" dirty="0">
                <a:latin typeface="Microsoft Sans Serif"/>
                <a:cs typeface="Microsoft Sans Serif"/>
              </a:rPr>
              <a:t>o</a:t>
            </a:r>
            <a:r>
              <a:rPr sz="1600" dirty="0">
                <a:latin typeface="Microsoft Sans Serif"/>
                <a:cs typeface="Microsoft Sans Serif"/>
              </a:rPr>
              <a:t>c</a:t>
            </a:r>
            <a:r>
              <a:rPr sz="1600" spc="5" dirty="0">
                <a:latin typeface="Microsoft Sans Serif"/>
                <a:cs typeface="Microsoft Sans Serif"/>
              </a:rPr>
              <a:t>e</a:t>
            </a:r>
            <a:r>
              <a:rPr sz="1600" spc="-10" dirty="0">
                <a:latin typeface="Microsoft Sans Serif"/>
                <a:cs typeface="Microsoft Sans Serif"/>
              </a:rPr>
              <a:t>du</a:t>
            </a:r>
            <a:r>
              <a:rPr sz="1600" spc="5" dirty="0">
                <a:latin typeface="Microsoft Sans Serif"/>
                <a:cs typeface="Microsoft Sans Serif"/>
              </a:rPr>
              <a:t>r</a:t>
            </a:r>
            <a:r>
              <a:rPr sz="1600" spc="-10" dirty="0">
                <a:latin typeface="Microsoft Sans Serif"/>
                <a:cs typeface="Microsoft Sans Serif"/>
              </a:rPr>
              <a:t>e</a:t>
            </a:r>
            <a:r>
              <a:rPr sz="1600" spc="25" dirty="0">
                <a:latin typeface="Microsoft Sans Serif"/>
                <a:cs typeface="Microsoft Sans Serif"/>
              </a:rPr>
              <a:t>s</a:t>
            </a:r>
            <a:r>
              <a:rPr sz="1600" spc="-30"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spc="-30" dirty="0">
                <a:latin typeface="Microsoft Sans Serif"/>
                <a:cs typeface="Microsoft Sans Serif"/>
              </a:rPr>
              <a:t> </a:t>
            </a:r>
            <a:r>
              <a:rPr sz="1600" spc="-10" dirty="0">
                <a:latin typeface="Microsoft Sans Serif"/>
                <a:cs typeface="Microsoft Sans Serif"/>
              </a:rPr>
              <a:t>u</a:t>
            </a:r>
            <a:r>
              <a:rPr sz="1600" dirty="0">
                <a:latin typeface="Microsoft Sans Serif"/>
                <a:cs typeface="Microsoft Sans Serif"/>
              </a:rPr>
              <a:t>s</a:t>
            </a:r>
            <a:r>
              <a:rPr sz="1600" spc="10" dirty="0">
                <a:latin typeface="Microsoft Sans Serif"/>
                <a:cs typeface="Microsoft Sans Serif"/>
              </a:rPr>
              <a:t>e</a:t>
            </a:r>
            <a:r>
              <a:rPr sz="1600" spc="-1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 </a:t>
            </a:r>
            <a:r>
              <a:rPr sz="1600" spc="15" dirty="0">
                <a:latin typeface="Microsoft Sans Serif"/>
                <a:cs typeface="Microsoft Sans Serif"/>
              </a:rPr>
              <a:t>c</a:t>
            </a:r>
            <a:r>
              <a:rPr sz="1600" spc="-5" dirty="0">
                <a:latin typeface="Microsoft Sans Serif"/>
                <a:cs typeface="Microsoft Sans Serif"/>
              </a:rPr>
              <a:t>l</a:t>
            </a:r>
            <a:r>
              <a:rPr sz="1600" spc="10" dirty="0">
                <a:latin typeface="Microsoft Sans Serif"/>
                <a:cs typeface="Microsoft Sans Serif"/>
              </a:rPr>
              <a:t>i</a:t>
            </a:r>
            <a:r>
              <a:rPr sz="1600" spc="5" dirty="0">
                <a:latin typeface="Microsoft Sans Serif"/>
                <a:cs typeface="Microsoft Sans Serif"/>
              </a:rPr>
              <a:t>n</a:t>
            </a:r>
            <a:r>
              <a:rPr sz="1600" spc="-25" dirty="0">
                <a:latin typeface="Microsoft Sans Serif"/>
                <a:cs typeface="Microsoft Sans Serif"/>
              </a:rPr>
              <a:t>i</a:t>
            </a:r>
            <a:r>
              <a:rPr sz="1600" dirty="0">
                <a:latin typeface="Microsoft Sans Serif"/>
                <a:cs typeface="Microsoft Sans Serif"/>
              </a:rPr>
              <a:t>c</a:t>
            </a:r>
            <a:r>
              <a:rPr sz="1600" spc="5" dirty="0">
                <a:latin typeface="Microsoft Sans Serif"/>
                <a:cs typeface="Microsoft Sans Serif"/>
              </a:rPr>
              <a:t>a</a:t>
            </a:r>
            <a:r>
              <a:rPr sz="1600" dirty="0">
                <a:latin typeface="Microsoft Sans Serif"/>
                <a:cs typeface="Microsoft Sans Serif"/>
              </a:rPr>
              <a:t>l</a:t>
            </a:r>
            <a:r>
              <a:rPr sz="1600" spc="-10"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a</a:t>
            </a:r>
            <a:r>
              <a:rPr sz="1600" spc="25" dirty="0">
                <a:latin typeface="Microsoft Sans Serif"/>
                <a:cs typeface="Microsoft Sans Serif"/>
              </a:rPr>
              <a:t>r</a:t>
            </a:r>
            <a:r>
              <a:rPr sz="1600" spc="-10" dirty="0">
                <a:latin typeface="Microsoft Sans Serif"/>
                <a:cs typeface="Microsoft Sans Serif"/>
              </a:rPr>
              <a:t>e</a:t>
            </a:r>
            <a:r>
              <a:rPr sz="1600" spc="5" dirty="0">
                <a:latin typeface="Microsoft Sans Serif"/>
                <a:cs typeface="Microsoft Sans Serif"/>
              </a:rPr>
              <a:t>,</a:t>
            </a:r>
            <a:r>
              <a:rPr sz="1600" spc="-30" dirty="0">
                <a:latin typeface="Microsoft Sans Serif"/>
                <a:cs typeface="Microsoft Sans Serif"/>
              </a:rPr>
              <a:t> </a:t>
            </a:r>
            <a:r>
              <a:rPr sz="1600" spc="5" dirty="0">
                <a:latin typeface="Microsoft Sans Serif"/>
                <a:cs typeface="Microsoft Sans Serif"/>
              </a:rPr>
              <a:t>r</a:t>
            </a:r>
            <a:r>
              <a:rPr sz="1600" spc="-10" dirty="0">
                <a:latin typeface="Microsoft Sans Serif"/>
                <a:cs typeface="Microsoft Sans Serif"/>
              </a:rPr>
              <a:t>e</a:t>
            </a:r>
            <a:r>
              <a:rPr sz="1600" dirty="0">
                <a:latin typeface="Microsoft Sans Serif"/>
                <a:cs typeface="Microsoft Sans Serif"/>
              </a:rPr>
              <a:t>s</a:t>
            </a:r>
            <a:r>
              <a:rPr sz="1600" spc="5" dirty="0">
                <a:latin typeface="Microsoft Sans Serif"/>
                <a:cs typeface="Microsoft Sans Serif"/>
              </a:rPr>
              <a:t>e</a:t>
            </a:r>
            <a:r>
              <a:rPr sz="1600" spc="-10" dirty="0">
                <a:latin typeface="Microsoft Sans Serif"/>
                <a:cs typeface="Microsoft Sans Serif"/>
              </a:rPr>
              <a:t>a</a:t>
            </a:r>
            <a:r>
              <a:rPr sz="1600" spc="5" dirty="0">
                <a:latin typeface="Microsoft Sans Serif"/>
                <a:cs typeface="Microsoft Sans Serif"/>
              </a:rPr>
              <a:t>r</a:t>
            </a:r>
            <a:r>
              <a:rPr sz="1600" dirty="0">
                <a:latin typeface="Microsoft Sans Serif"/>
                <a:cs typeface="Microsoft Sans Serif"/>
              </a:rPr>
              <a:t>c</a:t>
            </a:r>
            <a:r>
              <a:rPr sz="1600" spc="-10" dirty="0">
                <a:latin typeface="Microsoft Sans Serif"/>
                <a:cs typeface="Microsoft Sans Serif"/>
              </a:rPr>
              <a:t>h</a:t>
            </a:r>
            <a:r>
              <a:rPr sz="1600" spc="10" dirty="0">
                <a:latin typeface="Microsoft Sans Serif"/>
                <a:cs typeface="Microsoft Sans Serif"/>
              </a:rPr>
              <a:t>,</a:t>
            </a:r>
            <a:r>
              <a:rPr sz="1600" spc="-3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a:t>
            </a:r>
            <a:r>
              <a:rPr sz="1600" spc="10" dirty="0">
                <a:latin typeface="Microsoft Sans Serif"/>
                <a:cs typeface="Microsoft Sans Serif"/>
              </a:rPr>
              <a:t>d</a:t>
            </a:r>
            <a:r>
              <a:rPr sz="1600" spc="-10" dirty="0">
                <a:latin typeface="Microsoft Sans Serif"/>
                <a:cs typeface="Microsoft Sans Serif"/>
              </a:rPr>
              <a:t> e</a:t>
            </a:r>
            <a:r>
              <a:rPr sz="1600" spc="5" dirty="0">
                <a:latin typeface="Microsoft Sans Serif"/>
                <a:cs typeface="Microsoft Sans Serif"/>
              </a:rPr>
              <a:t>d</a:t>
            </a:r>
            <a:r>
              <a:rPr sz="1600" spc="-10" dirty="0">
                <a:latin typeface="Microsoft Sans Serif"/>
                <a:cs typeface="Microsoft Sans Serif"/>
              </a:rPr>
              <a:t>u</a:t>
            </a:r>
            <a:r>
              <a:rPr sz="1600" dirty="0">
                <a:latin typeface="Microsoft Sans Serif"/>
                <a:cs typeface="Microsoft Sans Serif"/>
              </a:rPr>
              <a:t>c</a:t>
            </a:r>
            <a:r>
              <a:rPr sz="1600" spc="-10" dirty="0">
                <a:latin typeface="Microsoft Sans Serif"/>
                <a:cs typeface="Microsoft Sans Serif"/>
              </a:rPr>
              <a:t>a</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a:t>
            </a:r>
            <a:r>
              <a:rPr sz="1600" spc="5" dirty="0">
                <a:latin typeface="Microsoft Sans Serif"/>
                <a:cs typeface="Microsoft Sans Serif"/>
              </a:rPr>
              <a:t>n</a:t>
            </a:r>
            <a:r>
              <a:rPr sz="1600" spc="-5" dirty="0">
                <a:latin typeface="Microsoft Sans Serif"/>
                <a:cs typeface="Microsoft Sans Serif"/>
              </a:rPr>
              <a:t>.</a:t>
            </a:r>
            <a:r>
              <a:rPr sz="1600" spc="-20"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a:t>
            </a:r>
            <a:r>
              <a:rPr sz="1600" dirty="0">
                <a:latin typeface="Microsoft Sans Serif"/>
                <a:cs typeface="Microsoft Sans Serif"/>
              </a:rPr>
              <a:t>mm</a:t>
            </a:r>
            <a:r>
              <a:rPr sz="1600" spc="-10" dirty="0">
                <a:latin typeface="Microsoft Sans Serif"/>
                <a:cs typeface="Microsoft Sans Serif"/>
              </a:rPr>
              <a:t>o</a:t>
            </a:r>
            <a:r>
              <a:rPr sz="1600" spc="25" dirty="0">
                <a:latin typeface="Microsoft Sans Serif"/>
                <a:cs typeface="Microsoft Sans Serif"/>
              </a:rPr>
              <a:t>n</a:t>
            </a:r>
            <a:r>
              <a:rPr sz="1600" spc="-10" dirty="0">
                <a:latin typeface="Microsoft Sans Serif"/>
                <a:cs typeface="Microsoft Sans Serif"/>
              </a:rPr>
              <a:t> u</a:t>
            </a:r>
            <a:r>
              <a:rPr sz="1600" dirty="0">
                <a:latin typeface="Microsoft Sans Serif"/>
                <a:cs typeface="Microsoft Sans Serif"/>
              </a:rPr>
              <a:t>s</a:t>
            </a:r>
            <a:r>
              <a:rPr sz="1600" spc="-10" dirty="0">
                <a:latin typeface="Microsoft Sans Serif"/>
                <a:cs typeface="Microsoft Sans Serif"/>
              </a:rPr>
              <a:t>e</a:t>
            </a:r>
            <a:r>
              <a:rPr sz="1600" spc="20" dirty="0">
                <a:latin typeface="Microsoft Sans Serif"/>
                <a:cs typeface="Microsoft Sans Serif"/>
              </a:rPr>
              <a:t>s</a:t>
            </a:r>
            <a:r>
              <a:rPr sz="1600" spc="-30" dirty="0">
                <a:latin typeface="Microsoft Sans Serif"/>
                <a:cs typeface="Microsoft Sans Serif"/>
              </a:rPr>
              <a:t> </a:t>
            </a:r>
            <a:r>
              <a:rPr sz="1600" dirty="0">
                <a:latin typeface="Microsoft Sans Serif"/>
                <a:cs typeface="Microsoft Sans Serif"/>
              </a:rPr>
              <a:t>o</a:t>
            </a:r>
            <a:r>
              <a:rPr sz="1600" spc="-10" dirty="0">
                <a:latin typeface="Microsoft Sans Serif"/>
                <a:cs typeface="Microsoft Sans Serif"/>
              </a:rPr>
              <a:t>f</a:t>
            </a:r>
            <a:r>
              <a:rPr sz="1600" spc="-5" dirty="0">
                <a:latin typeface="Microsoft Sans Serif"/>
                <a:cs typeface="Microsoft Sans Serif"/>
              </a:rPr>
              <a:t> </a:t>
            </a:r>
            <a:r>
              <a:rPr sz="1600" dirty="0">
                <a:latin typeface="Microsoft Sans Serif"/>
                <a:cs typeface="Microsoft Sans Serif"/>
              </a:rPr>
              <a:t>c</a:t>
            </a:r>
            <a:r>
              <a:rPr sz="1600" spc="-10" dirty="0">
                <a:latin typeface="Microsoft Sans Serif"/>
                <a:cs typeface="Microsoft Sans Serif"/>
              </a:rPr>
              <a:t>ode</a:t>
            </a:r>
            <a:r>
              <a:rPr sz="1600" spc="15" dirty="0">
                <a:latin typeface="Microsoft Sans Serif"/>
                <a:cs typeface="Microsoft Sans Serif"/>
              </a:rPr>
              <a:t>s</a:t>
            </a:r>
            <a:r>
              <a:rPr sz="1600" spc="-10" dirty="0">
                <a:latin typeface="Microsoft Sans Serif"/>
                <a:cs typeface="Microsoft Sans Serif"/>
              </a:rPr>
              <a:t> </a:t>
            </a:r>
            <a:r>
              <a:rPr sz="1600" spc="-5" dirty="0">
                <a:latin typeface="Microsoft Sans Serif"/>
                <a:cs typeface="Microsoft Sans Serif"/>
              </a:rPr>
              <a:t>i</a:t>
            </a:r>
            <a:r>
              <a:rPr sz="1600" spc="10" dirty="0">
                <a:latin typeface="Microsoft Sans Serif"/>
                <a:cs typeface="Microsoft Sans Serif"/>
              </a:rPr>
              <a:t>n</a:t>
            </a:r>
            <a:r>
              <a:rPr sz="1600" spc="-30"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15" dirty="0">
                <a:latin typeface="Microsoft Sans Serif"/>
                <a:cs typeface="Microsoft Sans Serif"/>
              </a:rPr>
              <a:t>e</a:t>
            </a:r>
            <a:r>
              <a:rPr sz="1600" spc="-10" dirty="0">
                <a:latin typeface="Microsoft Sans Serif"/>
                <a:cs typeface="Microsoft Sans Serif"/>
              </a:rPr>
              <a:t> </a:t>
            </a:r>
            <a:r>
              <a:rPr sz="1600" spc="-2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c</a:t>
            </a:r>
            <a:r>
              <a:rPr sz="1600" spc="-5" dirty="0">
                <a:latin typeface="Microsoft Sans Serif"/>
                <a:cs typeface="Microsoft Sans Serif"/>
              </a:rPr>
              <a:t>l</a:t>
            </a:r>
            <a:r>
              <a:rPr sz="1600" spc="-10" dirty="0">
                <a:latin typeface="Microsoft Sans Serif"/>
                <a:cs typeface="Microsoft Sans Serif"/>
              </a:rPr>
              <a:t>u</a:t>
            </a:r>
            <a:r>
              <a:rPr sz="1600" spc="5" dirty="0">
                <a:latin typeface="Microsoft Sans Serif"/>
                <a:cs typeface="Microsoft Sans Serif"/>
              </a:rPr>
              <a:t>d</a:t>
            </a:r>
            <a:r>
              <a:rPr sz="1600" spc="-10" dirty="0">
                <a:latin typeface="Microsoft Sans Serif"/>
                <a:cs typeface="Microsoft Sans Serif"/>
              </a:rPr>
              <a:t>e</a:t>
            </a:r>
            <a:r>
              <a:rPr sz="1600" spc="5" dirty="0">
                <a:latin typeface="Microsoft Sans Serif"/>
                <a:cs typeface="Microsoft Sans Serif"/>
              </a:rPr>
              <a:t>:</a:t>
            </a:r>
            <a:r>
              <a:rPr sz="1600" spc="-5" dirty="0">
                <a:latin typeface="Microsoft Sans Serif"/>
                <a:cs typeface="Microsoft Sans Serif"/>
              </a:rPr>
              <a:t> </a:t>
            </a:r>
            <a:endParaRPr sz="1600" dirty="0">
              <a:latin typeface="Microsoft Sans Serif"/>
              <a:cs typeface="Microsoft Sans Serif"/>
            </a:endParaRPr>
          </a:p>
          <a:p>
            <a:pPr marL="937260" marR="1650364" lvl="1" indent="-228600">
              <a:lnSpc>
                <a:spcPts val="1900"/>
              </a:lnSpc>
              <a:spcBef>
                <a:spcPts val="600"/>
              </a:spcBef>
              <a:buFont typeface="Symbol"/>
              <a:buChar char=""/>
              <a:tabLst>
                <a:tab pos="937894" algn="l"/>
              </a:tabLst>
            </a:pPr>
            <a:r>
              <a:rPr sz="1600" spc="-5" dirty="0">
                <a:latin typeface="Microsoft Sans Serif"/>
                <a:cs typeface="Microsoft Sans Serif"/>
              </a:rPr>
              <a:t>I</a:t>
            </a:r>
            <a:r>
              <a:rPr sz="1600" spc="-25" dirty="0">
                <a:latin typeface="Microsoft Sans Serif"/>
                <a:cs typeface="Microsoft Sans Serif"/>
              </a:rPr>
              <a:t>d</a:t>
            </a:r>
            <a:r>
              <a:rPr sz="1600" spc="5" dirty="0">
                <a:latin typeface="Microsoft Sans Serif"/>
                <a:cs typeface="Microsoft Sans Serif"/>
              </a:rPr>
              <a:t>e</a:t>
            </a:r>
            <a:r>
              <a:rPr sz="1600" spc="-10" dirty="0">
                <a:latin typeface="Microsoft Sans Serif"/>
                <a:cs typeface="Microsoft Sans Serif"/>
              </a:rPr>
              <a:t>n</a:t>
            </a:r>
            <a:r>
              <a:rPr sz="1600" spc="0" dirty="0">
                <a:latin typeface="Microsoft Sans Serif"/>
                <a:cs typeface="Microsoft Sans Serif"/>
              </a:rPr>
              <a:t>t</a:t>
            </a:r>
            <a:r>
              <a:rPr sz="1600" spc="-25" dirty="0">
                <a:latin typeface="Microsoft Sans Serif"/>
                <a:cs typeface="Microsoft Sans Serif"/>
              </a:rPr>
              <a:t>i</a:t>
            </a:r>
            <a:r>
              <a:rPr sz="1600" spc="-5" dirty="0">
                <a:latin typeface="Microsoft Sans Serif"/>
                <a:cs typeface="Microsoft Sans Serif"/>
              </a:rPr>
              <a:t>f</a:t>
            </a:r>
            <a:r>
              <a:rPr sz="1600" dirty="0">
                <a:latin typeface="Microsoft Sans Serif"/>
                <a:cs typeface="Microsoft Sans Serif"/>
              </a:rPr>
              <a:t>y</a:t>
            </a:r>
            <a:r>
              <a:rPr sz="1600" spc="-5" dirty="0">
                <a:latin typeface="Microsoft Sans Serif"/>
                <a:cs typeface="Microsoft Sans Serif"/>
              </a:rPr>
              <a:t>i</a:t>
            </a:r>
            <a:r>
              <a:rPr sz="1600" spc="5" dirty="0">
                <a:latin typeface="Microsoft Sans Serif"/>
                <a:cs typeface="Microsoft Sans Serif"/>
              </a:rPr>
              <a:t>n</a:t>
            </a:r>
            <a:r>
              <a:rPr sz="1600" spc="-10" dirty="0">
                <a:latin typeface="Microsoft Sans Serif"/>
                <a:cs typeface="Microsoft Sans Serif"/>
              </a:rPr>
              <a:t>g</a:t>
            </a:r>
            <a:r>
              <a:rPr sz="1600" spc="-5" dirty="0">
                <a:latin typeface="Microsoft Sans Serif"/>
                <a:cs typeface="Microsoft Sans Serif"/>
              </a:rPr>
              <a:t> </a:t>
            </a:r>
            <a:r>
              <a:rPr sz="1600" dirty="0">
                <a:latin typeface="Microsoft Sans Serif"/>
                <a:cs typeface="Microsoft Sans Serif"/>
              </a:rPr>
              <a:t>sy</a:t>
            </a:r>
            <a:r>
              <a:rPr sz="1600" spc="5" dirty="0">
                <a:latin typeface="Microsoft Sans Serif"/>
                <a:cs typeface="Microsoft Sans Serif"/>
              </a:rPr>
              <a:t>m</a:t>
            </a:r>
            <a:r>
              <a:rPr sz="1600" spc="-10" dirty="0">
                <a:latin typeface="Microsoft Sans Serif"/>
                <a:cs typeface="Microsoft Sans Serif"/>
              </a:rPr>
              <a:t>p</a:t>
            </a:r>
            <a:r>
              <a:rPr sz="1600" spc="0" dirty="0">
                <a:latin typeface="Microsoft Sans Serif"/>
                <a:cs typeface="Microsoft Sans Serif"/>
              </a:rPr>
              <a:t>t</a:t>
            </a:r>
            <a:r>
              <a:rPr sz="1600" spc="-10" dirty="0">
                <a:latin typeface="Microsoft Sans Serif"/>
                <a:cs typeface="Microsoft Sans Serif"/>
              </a:rPr>
              <a:t>o</a:t>
            </a:r>
            <a:r>
              <a:rPr sz="1600" dirty="0">
                <a:latin typeface="Microsoft Sans Serif"/>
                <a:cs typeface="Microsoft Sans Serif"/>
              </a:rPr>
              <a:t>m</a:t>
            </a:r>
            <a:r>
              <a:rPr sz="1600" spc="5" dirty="0">
                <a:latin typeface="Microsoft Sans Serif"/>
                <a:cs typeface="Microsoft Sans Serif"/>
              </a:rPr>
              <a:t>s</a:t>
            </a:r>
            <a:r>
              <a:rPr sz="1600" spc="-10" dirty="0">
                <a:latin typeface="Microsoft Sans Serif"/>
                <a:cs typeface="Microsoft Sans Serif"/>
              </a:rPr>
              <a:t> </a:t>
            </a:r>
            <a:r>
              <a:rPr sz="1600" spc="0" dirty="0">
                <a:latin typeface="Microsoft Sans Serif"/>
                <a:cs typeface="Microsoft Sans Serif"/>
              </a:rPr>
              <a:t>t</a:t>
            </a:r>
            <a:r>
              <a:rPr sz="1600" spc="-10" dirty="0">
                <a:latin typeface="Microsoft Sans Serif"/>
                <a:cs typeface="Microsoft Sans Serif"/>
              </a:rPr>
              <a:t>ha</a:t>
            </a:r>
            <a:r>
              <a:rPr sz="1600" spc="5" dirty="0">
                <a:latin typeface="Microsoft Sans Serif"/>
                <a:cs typeface="Microsoft Sans Serif"/>
              </a:rPr>
              <a:t>t</a:t>
            </a:r>
            <a:r>
              <a:rPr sz="1600" spc="-10" dirty="0">
                <a:latin typeface="Microsoft Sans Serif"/>
                <a:cs typeface="Microsoft Sans Serif"/>
              </a:rPr>
              <a:t> </a:t>
            </a:r>
            <a:r>
              <a:rPr sz="1600" dirty="0">
                <a:latin typeface="Microsoft Sans Serif"/>
                <a:cs typeface="Microsoft Sans Serif"/>
              </a:rPr>
              <a:t>m</a:t>
            </a:r>
            <a:r>
              <a:rPr sz="1600" spc="-10" dirty="0">
                <a:latin typeface="Microsoft Sans Serif"/>
                <a:cs typeface="Microsoft Sans Serif"/>
              </a:rPr>
              <a:t>ust</a:t>
            </a:r>
            <a:r>
              <a:rPr sz="1600" spc="5" dirty="0">
                <a:latin typeface="Microsoft Sans Serif"/>
                <a:cs typeface="Microsoft Sans Serif"/>
              </a:rPr>
              <a:t> </a:t>
            </a:r>
            <a:r>
              <a:rPr sz="1600" spc="-10" dirty="0">
                <a:latin typeface="Microsoft Sans Serif"/>
                <a:cs typeface="Microsoft Sans Serif"/>
              </a:rPr>
              <a:t>be</a:t>
            </a:r>
            <a:r>
              <a:rPr sz="1600" spc="5" dirty="0">
                <a:latin typeface="Microsoft Sans Serif"/>
                <a:cs typeface="Microsoft Sans Serif"/>
              </a:rPr>
              <a:t> </a:t>
            </a:r>
            <a:r>
              <a:rPr sz="1600" spc="-10" dirty="0">
                <a:latin typeface="Microsoft Sans Serif"/>
                <a:cs typeface="Microsoft Sans Serif"/>
              </a:rPr>
              <a:t>e</a:t>
            </a:r>
            <a:r>
              <a:rPr sz="1600" dirty="0">
                <a:latin typeface="Microsoft Sans Serif"/>
                <a:cs typeface="Microsoft Sans Serif"/>
              </a:rPr>
              <a:t>v</a:t>
            </a:r>
            <a:r>
              <a:rPr sz="1600" spc="5" dirty="0">
                <a:latin typeface="Microsoft Sans Serif"/>
                <a:cs typeface="Microsoft Sans Serif"/>
              </a:rPr>
              <a:t>a</a:t>
            </a:r>
            <a:r>
              <a:rPr sz="1600" spc="-5" dirty="0">
                <a:latin typeface="Microsoft Sans Serif"/>
                <a:cs typeface="Microsoft Sans Serif"/>
              </a:rPr>
              <a:t>l</a:t>
            </a:r>
            <a:r>
              <a:rPr sz="1600" spc="-10" dirty="0">
                <a:latin typeface="Microsoft Sans Serif"/>
                <a:cs typeface="Microsoft Sans Serif"/>
              </a:rPr>
              <a:t>u</a:t>
            </a:r>
            <a:r>
              <a:rPr sz="1600" spc="5" dirty="0">
                <a:latin typeface="Microsoft Sans Serif"/>
                <a:cs typeface="Microsoft Sans Serif"/>
              </a:rPr>
              <a:t>a</a:t>
            </a:r>
            <a:r>
              <a:rPr sz="1600" spc="-10" dirty="0">
                <a:latin typeface="Microsoft Sans Serif"/>
                <a:cs typeface="Microsoft Sans Serif"/>
              </a:rPr>
              <a:t>ted</a:t>
            </a:r>
            <a:r>
              <a:rPr sz="1600" spc="-15"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a:t>
            </a:r>
            <a:r>
              <a:rPr sz="1600" spc="-5" dirty="0">
                <a:latin typeface="Microsoft Sans Serif"/>
                <a:cs typeface="Microsoft Sans Serif"/>
              </a:rPr>
              <a:t>d</a:t>
            </a:r>
            <a:r>
              <a:rPr sz="1600" spc="0" dirty="0">
                <a:latin typeface="Microsoft Sans Serif"/>
                <a:cs typeface="Microsoft Sans Serif"/>
              </a:rPr>
              <a:t> </a:t>
            </a:r>
            <a:r>
              <a:rPr sz="1600" spc="-10" dirty="0">
                <a:latin typeface="Microsoft Sans Serif"/>
                <a:cs typeface="Microsoft Sans Serif"/>
              </a:rPr>
              <a:t>t</a:t>
            </a:r>
            <a:r>
              <a:rPr sz="1600" dirty="0">
                <a:latin typeface="Microsoft Sans Serif"/>
                <a:cs typeface="Microsoft Sans Serif"/>
              </a:rPr>
              <a:t>o</a:t>
            </a:r>
            <a:r>
              <a:rPr sz="1600" spc="-10" dirty="0">
                <a:latin typeface="Microsoft Sans Serif"/>
                <a:cs typeface="Microsoft Sans Serif"/>
              </a:rPr>
              <a:t> </a:t>
            </a:r>
            <a:r>
              <a:rPr sz="1600" spc="5" dirty="0">
                <a:latin typeface="Microsoft Sans Serif"/>
                <a:cs typeface="Microsoft Sans Serif"/>
              </a:rPr>
              <a:t>a</a:t>
            </a:r>
            <a:r>
              <a:rPr sz="1600" spc="-5" dirty="0">
                <a:latin typeface="Microsoft Sans Serif"/>
                <a:cs typeface="Microsoft Sans Serif"/>
              </a:rPr>
              <a:t>l</a:t>
            </a:r>
            <a:r>
              <a:rPr sz="1600" spc="-10" dirty="0">
                <a:latin typeface="Microsoft Sans Serif"/>
                <a:cs typeface="Microsoft Sans Serif"/>
              </a:rPr>
              <a:t>e</a:t>
            </a:r>
            <a:r>
              <a:rPr sz="1600" spc="5" dirty="0">
                <a:latin typeface="Microsoft Sans Serif"/>
                <a:cs typeface="Microsoft Sans Serif"/>
              </a:rPr>
              <a:t>rt</a:t>
            </a:r>
            <a:r>
              <a:rPr sz="1600" spc="-15" dirty="0">
                <a:latin typeface="Microsoft Sans Serif"/>
                <a:cs typeface="Microsoft Sans Serif"/>
              </a:rPr>
              <a:t> </a:t>
            </a:r>
            <a:r>
              <a:rPr sz="1600" spc="-10" dirty="0">
                <a:latin typeface="Microsoft Sans Serif"/>
                <a:cs typeface="Microsoft Sans Serif"/>
              </a:rPr>
              <a:t>o</a:t>
            </a:r>
            <a:r>
              <a:rPr sz="1600" spc="0" dirty="0">
                <a:latin typeface="Microsoft Sans Serif"/>
                <a:cs typeface="Microsoft Sans Serif"/>
              </a:rPr>
              <a:t>t</a:t>
            </a:r>
            <a:r>
              <a:rPr sz="1600" spc="-10" dirty="0">
                <a:latin typeface="Microsoft Sans Serif"/>
                <a:cs typeface="Microsoft Sans Serif"/>
              </a:rPr>
              <a:t>he</a:t>
            </a:r>
            <a:r>
              <a:rPr sz="1600" spc="5" dirty="0">
                <a:latin typeface="Microsoft Sans Serif"/>
                <a:cs typeface="Microsoft Sans Serif"/>
              </a:rPr>
              <a:t>r</a:t>
            </a:r>
            <a:r>
              <a:rPr sz="1600" spc="-5" dirty="0">
                <a:latin typeface="Microsoft Sans Serif"/>
                <a:cs typeface="Microsoft Sans Serif"/>
              </a:rPr>
              <a:t> </a:t>
            </a:r>
            <a:r>
              <a:rPr sz="1600" spc="-10" dirty="0">
                <a:latin typeface="Microsoft Sans Serif"/>
                <a:cs typeface="Microsoft Sans Serif"/>
              </a:rPr>
              <a:t>he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10" dirty="0">
                <a:latin typeface="Microsoft Sans Serif"/>
                <a:cs typeface="Microsoft Sans Serif"/>
              </a:rPr>
              <a:t>e</a:t>
            </a:r>
            <a:r>
              <a:rPr sz="1600" spc="0" dirty="0">
                <a:latin typeface="Microsoft Sans Serif"/>
                <a:cs typeface="Microsoft Sans Serif"/>
              </a:rPr>
              <a:t> </a:t>
            </a:r>
            <a:r>
              <a:rPr sz="1600" spc="-10" dirty="0">
                <a:latin typeface="Microsoft Sans Serif"/>
                <a:cs typeface="Microsoft Sans Serif"/>
              </a:rPr>
              <a:t>p</a:t>
            </a:r>
            <a:r>
              <a:rPr sz="1600" spc="5" dirty="0">
                <a:latin typeface="Microsoft Sans Serif"/>
                <a:cs typeface="Microsoft Sans Serif"/>
              </a:rPr>
              <a:t>r</a:t>
            </a:r>
            <a:r>
              <a:rPr sz="1600" spc="-10" dirty="0">
                <a:latin typeface="Microsoft Sans Serif"/>
                <a:cs typeface="Microsoft Sans Serif"/>
              </a:rPr>
              <a:t>o</a:t>
            </a:r>
            <a:r>
              <a:rPr sz="1600" spc="0" dirty="0">
                <a:latin typeface="Microsoft Sans Serif"/>
                <a:cs typeface="Microsoft Sans Serif"/>
              </a:rPr>
              <a:t>f</a:t>
            </a:r>
            <a:r>
              <a:rPr sz="1600" spc="-10" dirty="0">
                <a:latin typeface="Microsoft Sans Serif"/>
                <a:cs typeface="Microsoft Sans Serif"/>
              </a:rPr>
              <a:t>e</a:t>
            </a:r>
            <a:r>
              <a:rPr sz="1600" dirty="0">
                <a:latin typeface="Microsoft Sans Serif"/>
                <a:cs typeface="Microsoft Sans Serif"/>
              </a:rPr>
              <a:t>s</a:t>
            </a:r>
            <a:r>
              <a:rPr sz="1600" spc="15" dirty="0">
                <a:latin typeface="Microsoft Sans Serif"/>
                <a:cs typeface="Microsoft Sans Serif"/>
              </a:rPr>
              <a:t>s</a:t>
            </a:r>
            <a:r>
              <a:rPr sz="1600" spc="-25" dirty="0">
                <a:latin typeface="Microsoft Sans Serif"/>
                <a:cs typeface="Microsoft Sans Serif"/>
              </a:rPr>
              <a:t>i</a:t>
            </a:r>
            <a:r>
              <a:rPr sz="1600" spc="5" dirty="0">
                <a:latin typeface="Microsoft Sans Serif"/>
                <a:cs typeface="Microsoft Sans Serif"/>
              </a:rPr>
              <a:t>o</a:t>
            </a:r>
            <a:r>
              <a:rPr sz="1600" spc="-10" dirty="0">
                <a:latin typeface="Microsoft Sans Serif"/>
                <a:cs typeface="Microsoft Sans Serif"/>
              </a:rPr>
              <a:t>n</a:t>
            </a:r>
            <a:r>
              <a:rPr sz="1600" spc="5" dirty="0">
                <a:latin typeface="Microsoft Sans Serif"/>
                <a:cs typeface="Microsoft Sans Serif"/>
              </a:rPr>
              <a:t>a</a:t>
            </a:r>
            <a:r>
              <a:rPr sz="1600" spc="-5" dirty="0">
                <a:latin typeface="Microsoft Sans Serif"/>
                <a:cs typeface="Microsoft Sans Serif"/>
              </a:rPr>
              <a:t>l</a:t>
            </a:r>
            <a:r>
              <a:rPr sz="1600" spc="15" dirty="0">
                <a:latin typeface="Microsoft Sans Serif"/>
                <a:cs typeface="Microsoft Sans Serif"/>
              </a:rPr>
              <a:t>s</a:t>
            </a:r>
            <a:r>
              <a:rPr sz="1600" spc="-30" dirty="0">
                <a:latin typeface="Microsoft Sans Serif"/>
                <a:cs typeface="Microsoft Sans Serif"/>
              </a:rPr>
              <a:t> </a:t>
            </a:r>
            <a:r>
              <a:rPr sz="1600" spc="5" dirty="0">
                <a:latin typeface="Microsoft Sans Serif"/>
                <a:cs typeface="Microsoft Sans Serif"/>
              </a:rPr>
              <a:t>t</a:t>
            </a:r>
            <a:r>
              <a:rPr sz="1600" spc="-25" dirty="0">
                <a:latin typeface="Microsoft Sans Serif"/>
                <a:cs typeface="Microsoft Sans Serif"/>
              </a:rPr>
              <a:t>o</a:t>
            </a:r>
            <a:r>
              <a:rPr sz="1600" spc="5" dirty="0">
                <a:latin typeface="Microsoft Sans Serif"/>
                <a:cs typeface="Microsoft Sans Serif"/>
              </a:rPr>
              <a:t> </a:t>
            </a:r>
            <a:r>
              <a:rPr sz="1600" spc="-5" dirty="0">
                <a:latin typeface="Microsoft Sans Serif"/>
                <a:cs typeface="Microsoft Sans Serif"/>
              </a:rPr>
              <a:t>l</a:t>
            </a:r>
            <a:r>
              <a:rPr sz="1600" spc="10" dirty="0">
                <a:latin typeface="Microsoft Sans Serif"/>
                <a:cs typeface="Microsoft Sans Serif"/>
              </a:rPr>
              <a:t>i</a:t>
            </a:r>
            <a:r>
              <a:rPr sz="1600" spc="-5" dirty="0">
                <a:latin typeface="Microsoft Sans Serif"/>
                <a:cs typeface="Microsoft Sans Serif"/>
              </a:rPr>
              <a:t>f</a:t>
            </a:r>
            <a:r>
              <a:rPr sz="1600" spc="-25" dirty="0">
                <a:latin typeface="Microsoft Sans Serif"/>
                <a:cs typeface="Microsoft Sans Serif"/>
              </a:rPr>
              <a:t>e</a:t>
            </a:r>
            <a:r>
              <a:rPr sz="1600" spc="5" dirty="0">
                <a:latin typeface="Microsoft Sans Serif"/>
                <a:cs typeface="Microsoft Sans Serif"/>
              </a:rPr>
              <a:t>-</a:t>
            </a:r>
            <a:r>
              <a:rPr sz="1600" spc="-5" dirty="0">
                <a:latin typeface="Microsoft Sans Serif"/>
                <a:cs typeface="Microsoft Sans Serif"/>
              </a:rPr>
              <a:t>t</a:t>
            </a:r>
            <a:r>
              <a:rPr sz="1600" spc="-25" dirty="0">
                <a:latin typeface="Microsoft Sans Serif"/>
                <a:cs typeface="Microsoft Sans Serif"/>
              </a:rPr>
              <a:t>h</a:t>
            </a:r>
            <a:r>
              <a:rPr sz="1600" spc="5" dirty="0">
                <a:latin typeface="Microsoft Sans Serif"/>
                <a:cs typeface="Microsoft Sans Serif"/>
              </a:rPr>
              <a:t>re</a:t>
            </a:r>
            <a:r>
              <a:rPr sz="1600" spc="-10" dirty="0">
                <a:latin typeface="Microsoft Sans Serif"/>
                <a:cs typeface="Microsoft Sans Serif"/>
              </a:rPr>
              <a:t>ate</a:t>
            </a:r>
            <a:r>
              <a:rPr sz="1600" spc="5" dirty="0">
                <a:latin typeface="Microsoft Sans Serif"/>
                <a:cs typeface="Microsoft Sans Serif"/>
              </a:rPr>
              <a:t>n</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g</a:t>
            </a:r>
            <a:r>
              <a:rPr sz="1600" spc="-10" dirty="0">
                <a:latin typeface="Microsoft Sans Serif"/>
                <a:cs typeface="Microsoft Sans Serif"/>
              </a:rPr>
              <a:t> </a:t>
            </a:r>
            <a:r>
              <a:rPr sz="1600" spc="5" dirty="0">
                <a:latin typeface="Microsoft Sans Serif"/>
                <a:cs typeface="Microsoft Sans Serif"/>
              </a:rPr>
              <a:t>a</a:t>
            </a:r>
            <a:r>
              <a:rPr sz="1600" spc="-5" dirty="0">
                <a:latin typeface="Microsoft Sans Serif"/>
                <a:cs typeface="Microsoft Sans Serif"/>
              </a:rPr>
              <a:t>ll</a:t>
            </a:r>
            <a:r>
              <a:rPr sz="1600" spc="-10" dirty="0">
                <a:latin typeface="Microsoft Sans Serif"/>
                <a:cs typeface="Microsoft Sans Serif"/>
              </a:rPr>
              <a:t>e</a:t>
            </a:r>
            <a:r>
              <a:rPr sz="1600" spc="5" dirty="0">
                <a:latin typeface="Microsoft Sans Serif"/>
                <a:cs typeface="Microsoft Sans Serif"/>
              </a:rPr>
              <a:t>rg</a:t>
            </a:r>
            <a:r>
              <a:rPr sz="1600" spc="-5" dirty="0">
                <a:latin typeface="Microsoft Sans Serif"/>
                <a:cs typeface="Microsoft Sans Serif"/>
              </a:rPr>
              <a:t>i</a:t>
            </a:r>
            <a:r>
              <a:rPr sz="1600" spc="-10" dirty="0">
                <a:latin typeface="Microsoft Sans Serif"/>
                <a:cs typeface="Microsoft Sans Serif"/>
              </a:rPr>
              <a:t>e</a:t>
            </a:r>
            <a:r>
              <a:rPr sz="1600" spc="25" dirty="0">
                <a:latin typeface="Microsoft Sans Serif"/>
                <a:cs typeface="Microsoft Sans Serif"/>
              </a:rPr>
              <a:t>s</a:t>
            </a:r>
            <a:r>
              <a:rPr sz="1600" spc="-5" dirty="0">
                <a:latin typeface="Microsoft Sans Serif"/>
                <a:cs typeface="Microsoft Sans Serif"/>
              </a:rPr>
              <a:t> </a:t>
            </a:r>
            <a:endParaRPr sz="1600" dirty="0">
              <a:latin typeface="Microsoft Sans Serif"/>
              <a:cs typeface="Microsoft Sans Serif"/>
            </a:endParaRPr>
          </a:p>
          <a:p>
            <a:pPr marL="937260" lvl="1" indent="-228600">
              <a:lnSpc>
                <a:spcPct val="100000"/>
              </a:lnSpc>
              <a:spcBef>
                <a:spcPts val="80"/>
              </a:spcBef>
              <a:buFont typeface="Symbol"/>
              <a:buChar char=""/>
              <a:tabLst>
                <a:tab pos="937894" algn="l"/>
              </a:tabLst>
            </a:pPr>
            <a:r>
              <a:rPr sz="1600" dirty="0">
                <a:latin typeface="Microsoft Sans Serif"/>
                <a:cs typeface="Microsoft Sans Serif"/>
              </a:rPr>
              <a:t>R</a:t>
            </a:r>
            <a:r>
              <a:rPr sz="1600" spc="-10" dirty="0">
                <a:latin typeface="Microsoft Sans Serif"/>
                <a:cs typeface="Microsoft Sans Serif"/>
              </a:rPr>
              <a:t>epo</a:t>
            </a:r>
            <a:r>
              <a:rPr sz="1600" spc="5" dirty="0">
                <a:latin typeface="Microsoft Sans Serif"/>
                <a:cs typeface="Microsoft Sans Serif"/>
              </a:rPr>
              <a:t>r</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n</a:t>
            </a:r>
            <a:r>
              <a:rPr sz="1600" spc="-5" dirty="0">
                <a:latin typeface="Microsoft Sans Serif"/>
                <a:cs typeface="Microsoft Sans Serif"/>
              </a:rPr>
              <a:t>g</a:t>
            </a:r>
            <a:r>
              <a:rPr sz="1600" spc="-10" dirty="0">
                <a:latin typeface="Microsoft Sans Serif"/>
                <a:cs typeface="Microsoft Sans Serif"/>
              </a:rPr>
              <a:t> </a:t>
            </a:r>
            <a:r>
              <a:rPr sz="1600" spc="15"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r</a:t>
            </a:r>
            <a:r>
              <a:rPr sz="1600" spc="15" dirty="0">
                <a:latin typeface="Microsoft Sans Serif"/>
                <a:cs typeface="Microsoft Sans Serif"/>
              </a:rPr>
              <a:t>v</a:t>
            </a:r>
            <a:r>
              <a:rPr sz="1600" spc="-25" dirty="0">
                <a:latin typeface="Microsoft Sans Serif"/>
                <a:cs typeface="Microsoft Sans Serif"/>
              </a:rPr>
              <a:t>i</a:t>
            </a:r>
            <a:r>
              <a:rPr sz="1600" dirty="0">
                <a:latin typeface="Microsoft Sans Serif"/>
                <a:cs typeface="Microsoft Sans Serif"/>
              </a:rPr>
              <a:t>c</a:t>
            </a:r>
            <a:r>
              <a:rPr sz="1600" spc="-10" dirty="0">
                <a:latin typeface="Microsoft Sans Serif"/>
                <a:cs typeface="Microsoft Sans Serif"/>
              </a:rPr>
              <a:t>e</a:t>
            </a:r>
            <a:r>
              <a:rPr sz="1600" spc="5" dirty="0">
                <a:latin typeface="Microsoft Sans Serif"/>
                <a:cs typeface="Microsoft Sans Serif"/>
              </a:rPr>
              <a:t>s</a:t>
            </a:r>
            <a:r>
              <a:rPr sz="1600" spc="-10" dirty="0">
                <a:latin typeface="Microsoft Sans Serif"/>
                <a:cs typeface="Microsoft Sans Serif"/>
              </a:rPr>
              <a:t> pe</a:t>
            </a:r>
            <a:r>
              <a:rPr sz="1600" spc="5" dirty="0">
                <a:latin typeface="Microsoft Sans Serif"/>
                <a:cs typeface="Microsoft Sans Serif"/>
              </a:rPr>
              <a:t>r</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dirty="0">
                <a:latin typeface="Microsoft Sans Serif"/>
                <a:cs typeface="Microsoft Sans Serif"/>
              </a:rPr>
              <a:t>m</a:t>
            </a:r>
            <a:r>
              <a:rPr sz="1600" spc="5" dirty="0">
                <a:latin typeface="Microsoft Sans Serif"/>
                <a:cs typeface="Microsoft Sans Serif"/>
              </a:rPr>
              <a:t>e</a:t>
            </a:r>
            <a:r>
              <a:rPr sz="1600" spc="-5" dirty="0">
                <a:latin typeface="Microsoft Sans Serif"/>
                <a:cs typeface="Microsoft Sans Serif"/>
              </a:rPr>
              <a:t>d</a:t>
            </a:r>
            <a:r>
              <a:rPr sz="1600" spc="0" dirty="0">
                <a:latin typeface="Microsoft Sans Serif"/>
                <a:cs typeface="Microsoft Sans Serif"/>
              </a:rPr>
              <a:t> </a:t>
            </a:r>
            <a:r>
              <a:rPr sz="1600" spc="-5" dirty="0">
                <a:latin typeface="Microsoft Sans Serif"/>
                <a:cs typeface="Microsoft Sans Serif"/>
              </a:rPr>
              <a:t>f</a:t>
            </a:r>
            <a:r>
              <a:rPr sz="1600" spc="-25"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 </a:t>
            </a:r>
            <a:r>
              <a:rPr sz="1600" spc="5" dirty="0">
                <a:latin typeface="Microsoft Sans Serif"/>
                <a:cs typeface="Microsoft Sans Serif"/>
              </a:rPr>
              <a:t>re</a:t>
            </a:r>
            <a:r>
              <a:rPr sz="1600" spc="-25" dirty="0">
                <a:latin typeface="Microsoft Sans Serif"/>
                <a:cs typeface="Microsoft Sans Serif"/>
              </a:rPr>
              <a:t>i</a:t>
            </a:r>
            <a:r>
              <a:rPr sz="1600" spc="25" dirty="0">
                <a:latin typeface="Microsoft Sans Serif"/>
                <a:cs typeface="Microsoft Sans Serif"/>
              </a:rPr>
              <a:t>m</a:t>
            </a:r>
            <a:r>
              <a:rPr sz="1600" spc="-10" dirty="0">
                <a:latin typeface="Microsoft Sans Serif"/>
                <a:cs typeface="Microsoft Sans Serif"/>
              </a:rPr>
              <a:t>bu</a:t>
            </a:r>
            <a:r>
              <a:rPr sz="1600" spc="5" dirty="0">
                <a:latin typeface="Microsoft Sans Serif"/>
                <a:cs typeface="Microsoft Sans Serif"/>
              </a:rPr>
              <a:t>r</a:t>
            </a:r>
            <a:r>
              <a:rPr sz="1600" dirty="0">
                <a:latin typeface="Microsoft Sans Serif"/>
                <a:cs typeface="Microsoft Sans Serif"/>
              </a:rPr>
              <a:t>s</a:t>
            </a:r>
            <a:r>
              <a:rPr sz="1600" spc="-10" dirty="0">
                <a:latin typeface="Microsoft Sans Serif"/>
                <a:cs typeface="Microsoft Sans Serif"/>
              </a:rPr>
              <a:t>e</a:t>
            </a:r>
            <a:r>
              <a:rPr sz="1600" spc="25" dirty="0">
                <a:latin typeface="Microsoft Sans Serif"/>
                <a:cs typeface="Microsoft Sans Serif"/>
              </a:rPr>
              <a:t>m</a:t>
            </a:r>
            <a:r>
              <a:rPr sz="1600" spc="-10" dirty="0">
                <a:latin typeface="Microsoft Sans Serif"/>
                <a:cs typeface="Microsoft Sans Serif"/>
              </a:rPr>
              <a:t>en</a:t>
            </a:r>
            <a:r>
              <a:rPr sz="1600" spc="10" dirty="0">
                <a:latin typeface="Microsoft Sans Serif"/>
                <a:cs typeface="Microsoft Sans Serif"/>
              </a:rPr>
              <a:t>t</a:t>
            </a:r>
            <a:r>
              <a:rPr sz="1600" spc="-5" dirty="0">
                <a:latin typeface="Microsoft Sans Serif"/>
                <a:cs typeface="Microsoft Sans Serif"/>
              </a:rPr>
              <a:t> </a:t>
            </a:r>
            <a:endParaRPr sz="1600" dirty="0">
              <a:latin typeface="Microsoft Sans Serif"/>
              <a:cs typeface="Microsoft Sans Serif"/>
            </a:endParaRPr>
          </a:p>
          <a:p>
            <a:pPr marL="937260" marR="303530" lvl="1" indent="-228600">
              <a:lnSpc>
                <a:spcPts val="1900"/>
              </a:lnSpc>
              <a:spcBef>
                <a:spcPts val="100"/>
              </a:spcBef>
              <a:buFont typeface="Symbol"/>
              <a:buChar char=""/>
              <a:tabLst>
                <a:tab pos="937894" algn="l"/>
              </a:tabLst>
            </a:pPr>
            <a:r>
              <a:rPr sz="1600" dirty="0">
                <a:latin typeface="Microsoft Sans Serif"/>
                <a:cs typeface="Microsoft Sans Serif"/>
              </a:rPr>
              <a:t>H</a:t>
            </a:r>
            <a:r>
              <a:rPr sz="1600" spc="5" dirty="0">
                <a:latin typeface="Microsoft Sans Serif"/>
                <a:cs typeface="Microsoft Sans Serif"/>
              </a:rPr>
              <a:t>e</a:t>
            </a:r>
            <a:r>
              <a:rPr sz="1600" spc="-25" dirty="0">
                <a:latin typeface="Microsoft Sans Serif"/>
                <a:cs typeface="Microsoft Sans Serif"/>
              </a:rPr>
              <a:t>l</a:t>
            </a:r>
            <a:r>
              <a:rPr sz="1600" spc="5" dirty="0">
                <a:latin typeface="Microsoft Sans Serif"/>
                <a:cs typeface="Microsoft Sans Serif"/>
              </a:rPr>
              <a:t>p</a:t>
            </a:r>
            <a:r>
              <a:rPr sz="1600" spc="-5" dirty="0">
                <a:latin typeface="Microsoft Sans Serif"/>
                <a:cs typeface="Microsoft Sans Serif"/>
              </a:rPr>
              <a:t>i</a:t>
            </a:r>
            <a:r>
              <a:rPr sz="1600" spc="-10" dirty="0">
                <a:latin typeface="Microsoft Sans Serif"/>
                <a:cs typeface="Microsoft Sans Serif"/>
              </a:rPr>
              <a:t>ng</a:t>
            </a:r>
            <a:r>
              <a:rPr sz="1600" spc="-30" dirty="0">
                <a:latin typeface="Microsoft Sans Serif"/>
                <a:cs typeface="Microsoft Sans Serif"/>
              </a:rPr>
              <a:t> </a:t>
            </a:r>
            <a:r>
              <a:rPr sz="1600" spc="20" dirty="0">
                <a:latin typeface="Microsoft Sans Serif"/>
                <a:cs typeface="Microsoft Sans Serif"/>
              </a:rPr>
              <a:t>w</a:t>
            </a:r>
            <a:r>
              <a:rPr sz="1600" spc="-5" dirty="0">
                <a:latin typeface="Microsoft Sans Serif"/>
                <a:cs typeface="Microsoft Sans Serif"/>
              </a:rPr>
              <a:t>it</a:t>
            </a:r>
            <a:r>
              <a:rPr sz="1600" spc="-25" dirty="0">
                <a:latin typeface="Microsoft Sans Serif"/>
                <a:cs typeface="Microsoft Sans Serif"/>
              </a:rPr>
              <a:t>h</a:t>
            </a:r>
            <a:r>
              <a:rPr sz="1600" spc="0" dirty="0">
                <a:latin typeface="Microsoft Sans Serif"/>
                <a:cs typeface="Microsoft Sans Serif"/>
              </a:rPr>
              <a:t> </a:t>
            </a:r>
            <a:r>
              <a:rPr sz="1600" spc="-10" dirty="0">
                <a:latin typeface="Microsoft Sans Serif"/>
                <a:cs typeface="Microsoft Sans Serif"/>
              </a:rPr>
              <a:t>ad</a:t>
            </a:r>
            <a:r>
              <a:rPr sz="1600" spc="25" dirty="0">
                <a:latin typeface="Microsoft Sans Serif"/>
                <a:cs typeface="Microsoft Sans Serif"/>
              </a:rPr>
              <a:t>m</a:t>
            </a:r>
            <a:r>
              <a:rPr sz="1600" spc="-5" dirty="0">
                <a:latin typeface="Microsoft Sans Serif"/>
                <a:cs typeface="Microsoft Sans Serif"/>
              </a:rPr>
              <a:t>i</a:t>
            </a:r>
            <a:r>
              <a:rPr sz="1600" spc="5" dirty="0">
                <a:latin typeface="Microsoft Sans Serif"/>
                <a:cs typeface="Microsoft Sans Serif"/>
              </a:rPr>
              <a:t>n</a:t>
            </a:r>
            <a:r>
              <a:rPr sz="1600" spc="-25" dirty="0">
                <a:latin typeface="Microsoft Sans Serif"/>
                <a:cs typeface="Microsoft Sans Serif"/>
              </a:rPr>
              <a:t>i</a:t>
            </a:r>
            <a:r>
              <a:rPr sz="1600" spc="-10" dirty="0">
                <a:latin typeface="Microsoft Sans Serif"/>
                <a:cs typeface="Microsoft Sans Serif"/>
              </a:rPr>
              <a:t>st</a:t>
            </a:r>
            <a:r>
              <a:rPr sz="1600" spc="5" dirty="0">
                <a:latin typeface="Microsoft Sans Serif"/>
                <a:cs typeface="Microsoft Sans Serif"/>
              </a:rPr>
              <a:t>ra</a:t>
            </a:r>
            <a:r>
              <a:rPr sz="1600" spc="0" dirty="0">
                <a:latin typeface="Microsoft Sans Serif"/>
                <a:cs typeface="Microsoft Sans Serif"/>
              </a:rPr>
              <a:t>t</a:t>
            </a:r>
            <a:r>
              <a:rPr sz="1600" spc="-25" dirty="0">
                <a:latin typeface="Microsoft Sans Serif"/>
                <a:cs typeface="Microsoft Sans Serif"/>
              </a:rPr>
              <a:t>i</a:t>
            </a:r>
            <a:r>
              <a:rPr sz="1600" dirty="0">
                <a:latin typeface="Microsoft Sans Serif"/>
                <a:cs typeface="Microsoft Sans Serif"/>
              </a:rPr>
              <a:t>ve</a:t>
            </a:r>
            <a:r>
              <a:rPr sz="1600" spc="5"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unc</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on</a:t>
            </a:r>
            <a:r>
              <a:rPr sz="1600" spc="5" dirty="0">
                <a:latin typeface="Microsoft Sans Serif"/>
                <a:cs typeface="Microsoft Sans Serif"/>
              </a:rPr>
              <a:t>s</a:t>
            </a:r>
            <a:r>
              <a:rPr sz="1600" spc="-10" dirty="0">
                <a:latin typeface="Microsoft Sans Serif"/>
                <a:cs typeface="Microsoft Sans Serif"/>
              </a:rPr>
              <a:t> </a:t>
            </a:r>
            <a:r>
              <a:rPr sz="1600" spc="20" dirty="0">
                <a:latin typeface="Microsoft Sans Serif"/>
                <a:cs typeface="Microsoft Sans Serif"/>
              </a:rPr>
              <a:t>s</a:t>
            </a:r>
            <a:r>
              <a:rPr sz="1600" spc="-10" dirty="0">
                <a:latin typeface="Microsoft Sans Serif"/>
                <a:cs typeface="Microsoft Sans Serif"/>
              </a:rPr>
              <a:t>u</a:t>
            </a:r>
            <a:r>
              <a:rPr sz="1600" spc="20" dirty="0">
                <a:latin typeface="Microsoft Sans Serif"/>
                <a:cs typeface="Microsoft Sans Serif"/>
              </a:rPr>
              <a:t>c</a:t>
            </a:r>
            <a:r>
              <a:rPr sz="1600" spc="-10" dirty="0">
                <a:latin typeface="Microsoft Sans Serif"/>
                <a:cs typeface="Microsoft Sans Serif"/>
              </a:rPr>
              <a:t>h a</a:t>
            </a:r>
            <a:r>
              <a:rPr sz="1600" spc="20" dirty="0">
                <a:latin typeface="Microsoft Sans Serif"/>
                <a:cs typeface="Microsoft Sans Serif"/>
              </a:rPr>
              <a:t>s</a:t>
            </a:r>
            <a:r>
              <a:rPr sz="1600" spc="-30" dirty="0">
                <a:latin typeface="Microsoft Sans Serif"/>
                <a:cs typeface="Microsoft Sans Serif"/>
              </a:rPr>
              <a:t> </a:t>
            </a:r>
            <a:r>
              <a:rPr sz="1600" spc="-10" dirty="0">
                <a:latin typeface="Microsoft Sans Serif"/>
                <a:cs typeface="Microsoft Sans Serif"/>
              </a:rPr>
              <a:t>st</a:t>
            </a:r>
            <a:r>
              <a:rPr sz="1600" spc="5" dirty="0">
                <a:latin typeface="Microsoft Sans Serif"/>
                <a:cs typeface="Microsoft Sans Serif"/>
              </a:rPr>
              <a:t>a</a:t>
            </a:r>
            <a:r>
              <a:rPr sz="1600" spc="-5" dirty="0">
                <a:latin typeface="Microsoft Sans Serif"/>
                <a:cs typeface="Microsoft Sans Serif"/>
              </a:rPr>
              <a:t>f</a:t>
            </a:r>
            <a:r>
              <a:rPr sz="1600" dirty="0">
                <a:latin typeface="Microsoft Sans Serif"/>
                <a:cs typeface="Microsoft Sans Serif"/>
              </a:rPr>
              <a:t>f</a:t>
            </a:r>
            <a:r>
              <a:rPr sz="1600" spc="-5" dirty="0">
                <a:latin typeface="Microsoft Sans Serif"/>
                <a:cs typeface="Microsoft Sans Serif"/>
              </a:rPr>
              <a:t>i</a:t>
            </a:r>
            <a:r>
              <a:rPr sz="1600" spc="-10" dirty="0">
                <a:latin typeface="Microsoft Sans Serif"/>
                <a:cs typeface="Microsoft Sans Serif"/>
              </a:rPr>
              <a:t>ng</a:t>
            </a:r>
            <a:r>
              <a:rPr sz="1600" spc="-5" dirty="0">
                <a:latin typeface="Microsoft Sans Serif"/>
                <a:cs typeface="Microsoft Sans Serif"/>
              </a:rPr>
              <a:t>,</a:t>
            </a:r>
            <a:r>
              <a:rPr sz="1600" spc="0" dirty="0">
                <a:latin typeface="Microsoft Sans Serif"/>
                <a:cs typeface="Microsoft Sans Serif"/>
              </a:rPr>
              <a:t> </a:t>
            </a:r>
            <a:r>
              <a:rPr sz="1600" dirty="0">
                <a:latin typeface="Microsoft Sans Serif"/>
                <a:cs typeface="Microsoft Sans Serif"/>
              </a:rPr>
              <a:t>s</a:t>
            </a:r>
            <a:r>
              <a:rPr sz="1600" spc="15" dirty="0">
                <a:latin typeface="Microsoft Sans Serif"/>
                <a:cs typeface="Microsoft Sans Serif"/>
              </a:rPr>
              <a:t>c</a:t>
            </a:r>
            <a:r>
              <a:rPr sz="1600" spc="-10" dirty="0">
                <a:latin typeface="Microsoft Sans Serif"/>
                <a:cs typeface="Microsoft Sans Serif"/>
              </a:rPr>
              <a:t>he</a:t>
            </a:r>
            <a:r>
              <a:rPr sz="1600" spc="5" dirty="0">
                <a:latin typeface="Microsoft Sans Serif"/>
                <a:cs typeface="Microsoft Sans Serif"/>
              </a:rPr>
              <a:t>du</a:t>
            </a:r>
            <a:r>
              <a:rPr sz="1600" spc="-5" dirty="0">
                <a:latin typeface="Microsoft Sans Serif"/>
                <a:cs typeface="Microsoft Sans Serif"/>
              </a:rPr>
              <a:t>li</a:t>
            </a:r>
            <a:r>
              <a:rPr sz="1600" spc="-10" dirty="0">
                <a:latin typeface="Microsoft Sans Serif"/>
                <a:cs typeface="Microsoft Sans Serif"/>
              </a:rPr>
              <a:t>n</a:t>
            </a:r>
            <a:r>
              <a:rPr sz="1600" spc="5" dirty="0">
                <a:latin typeface="Microsoft Sans Serif"/>
                <a:cs typeface="Microsoft Sans Serif"/>
              </a:rPr>
              <a:t>g</a:t>
            </a:r>
            <a:r>
              <a:rPr sz="1600" spc="-5" dirty="0">
                <a:latin typeface="Microsoft Sans Serif"/>
                <a:cs typeface="Microsoft Sans Serif"/>
              </a:rPr>
              <a:t>,</a:t>
            </a:r>
            <a:r>
              <a:rPr sz="1600" spc="-10" dirty="0">
                <a:latin typeface="Microsoft Sans Serif"/>
                <a:cs typeface="Microsoft Sans Serif"/>
              </a:rPr>
              <a:t> a</a:t>
            </a:r>
            <a:r>
              <a:rPr sz="1600" spc="5" dirty="0">
                <a:latin typeface="Microsoft Sans Serif"/>
                <a:cs typeface="Microsoft Sans Serif"/>
              </a:rPr>
              <a:t>n</a:t>
            </a:r>
            <a:r>
              <a:rPr sz="1600" spc="10" dirty="0">
                <a:latin typeface="Microsoft Sans Serif"/>
                <a:cs typeface="Microsoft Sans Serif"/>
              </a:rPr>
              <a:t>d</a:t>
            </a:r>
            <a:r>
              <a:rPr sz="1600" spc="-3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d</a:t>
            </a:r>
            <a:r>
              <a:rPr sz="1600" spc="5" dirty="0">
                <a:latin typeface="Microsoft Sans Serif"/>
                <a:cs typeface="Microsoft Sans Serif"/>
              </a:rPr>
              <a:t>d</a:t>
            </a:r>
            <a:r>
              <a:rPr sz="1600" spc="-5" dirty="0">
                <a:latin typeface="Microsoft Sans Serif"/>
                <a:cs typeface="Microsoft Sans Serif"/>
              </a:rPr>
              <a:t>i</a:t>
            </a:r>
            <a:r>
              <a:rPr sz="1600" spc="-10" dirty="0">
                <a:latin typeface="Microsoft Sans Serif"/>
                <a:cs typeface="Microsoft Sans Serif"/>
              </a:rPr>
              <a:t>n</a:t>
            </a:r>
            <a:r>
              <a:rPr sz="1600" spc="10" dirty="0">
                <a:latin typeface="Microsoft Sans Serif"/>
                <a:cs typeface="Microsoft Sans Serif"/>
              </a:rPr>
              <a:t>g</a:t>
            </a:r>
            <a:r>
              <a:rPr sz="1600" spc="-5" dirty="0">
                <a:latin typeface="Microsoft Sans Serif"/>
                <a:cs typeface="Microsoft Sans Serif"/>
              </a:rPr>
              <a:t> </a:t>
            </a:r>
            <a:r>
              <a:rPr sz="1600" spc="-10" dirty="0">
                <a:latin typeface="Microsoft Sans Serif"/>
                <a:cs typeface="Microsoft Sans Serif"/>
              </a:rPr>
              <a:t>o</a:t>
            </a:r>
            <a:r>
              <a:rPr sz="1600" spc="5" dirty="0">
                <a:latin typeface="Microsoft Sans Serif"/>
                <a:cs typeface="Microsoft Sans Serif"/>
              </a:rPr>
              <a:t>r</a:t>
            </a:r>
            <a:r>
              <a:rPr sz="1600" spc="-15" dirty="0">
                <a:latin typeface="Microsoft Sans Serif"/>
                <a:cs typeface="Microsoft Sans Serif"/>
              </a:rPr>
              <a:t> </a:t>
            </a:r>
            <a:r>
              <a:rPr sz="1600" spc="-10" dirty="0">
                <a:latin typeface="Microsoft Sans Serif"/>
                <a:cs typeface="Microsoft Sans Serif"/>
              </a:rPr>
              <a:t>de</a:t>
            </a:r>
            <a:r>
              <a:rPr sz="1600" dirty="0">
                <a:latin typeface="Microsoft Sans Serif"/>
                <a:cs typeface="Microsoft Sans Serif"/>
              </a:rPr>
              <a:t>c</a:t>
            </a:r>
            <a:r>
              <a:rPr sz="1600" spc="25" dirty="0">
                <a:latin typeface="Microsoft Sans Serif"/>
                <a:cs typeface="Microsoft Sans Serif"/>
              </a:rPr>
              <a:t>r</a:t>
            </a:r>
            <a:r>
              <a:rPr sz="1600" spc="-10" dirty="0">
                <a:latin typeface="Microsoft Sans Serif"/>
                <a:cs typeface="Microsoft Sans Serif"/>
              </a:rPr>
              <a:t>ea</a:t>
            </a:r>
            <a:r>
              <a:rPr sz="1600" spc="15" dirty="0">
                <a:latin typeface="Microsoft Sans Serif"/>
                <a:cs typeface="Microsoft Sans Serif"/>
              </a:rPr>
              <a:t>s</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g</a:t>
            </a:r>
            <a:r>
              <a:rPr sz="1600" spc="-30" dirty="0">
                <a:latin typeface="Microsoft Sans Serif"/>
                <a:cs typeface="Microsoft Sans Serif"/>
              </a:rPr>
              <a:t> </a:t>
            </a:r>
            <a:r>
              <a:rPr sz="1600" spc="5" dirty="0">
                <a:latin typeface="Microsoft Sans Serif"/>
                <a:cs typeface="Microsoft Sans Serif"/>
              </a:rPr>
              <a:t>h</a:t>
            </a:r>
            <a:r>
              <a:rPr sz="1600" spc="-10" dirty="0">
                <a:latin typeface="Microsoft Sans Serif"/>
                <a:cs typeface="Microsoft Sans Serif"/>
              </a:rPr>
              <a:t>e</a:t>
            </a:r>
            <a:r>
              <a:rPr sz="1600" spc="5" dirty="0">
                <a:latin typeface="Microsoft Sans Serif"/>
                <a:cs typeface="Microsoft Sans Serif"/>
              </a:rPr>
              <a:t>a</a:t>
            </a:r>
            <a:r>
              <a:rPr sz="1600" spc="-5" dirty="0">
                <a:latin typeface="Microsoft Sans Serif"/>
                <a:cs typeface="Microsoft Sans Serif"/>
              </a:rPr>
              <a:t>lt</a:t>
            </a:r>
            <a:r>
              <a:rPr sz="1600" spc="-25" dirty="0">
                <a:latin typeface="Microsoft Sans Serif"/>
                <a:cs typeface="Microsoft Sans Serif"/>
              </a:rPr>
              <a:t>h</a:t>
            </a:r>
            <a:r>
              <a:rPr sz="1600" spc="15" dirty="0">
                <a:latin typeface="Microsoft Sans Serif"/>
                <a:cs typeface="Microsoft Sans Serif"/>
              </a:rPr>
              <a:t>c</a:t>
            </a:r>
            <a:r>
              <a:rPr sz="1600" spc="-10" dirty="0">
                <a:latin typeface="Microsoft Sans Serif"/>
                <a:cs typeface="Microsoft Sans Serif"/>
              </a:rPr>
              <a:t>a</a:t>
            </a:r>
            <a:r>
              <a:rPr sz="1600" spc="5" dirty="0">
                <a:latin typeface="Microsoft Sans Serif"/>
                <a:cs typeface="Microsoft Sans Serif"/>
              </a:rPr>
              <a:t>r</a:t>
            </a:r>
            <a:r>
              <a:rPr sz="1600" spc="-5" dirty="0">
                <a:latin typeface="Microsoft Sans Serif"/>
                <a:cs typeface="Microsoft Sans Serif"/>
              </a:rPr>
              <a:t>e</a:t>
            </a:r>
            <a:r>
              <a:rPr sz="1600" spc="-15" dirty="0">
                <a:latin typeface="Microsoft Sans Serif"/>
                <a:cs typeface="Microsoft Sans Serif"/>
              </a:rPr>
              <a:t> </a:t>
            </a:r>
            <a:r>
              <a:rPr sz="1600" spc="15"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r</a:t>
            </a:r>
            <a:r>
              <a:rPr sz="1600" dirty="0">
                <a:latin typeface="Microsoft Sans Serif"/>
                <a:cs typeface="Microsoft Sans Serif"/>
              </a:rPr>
              <a:t>v</a:t>
            </a:r>
            <a:r>
              <a:rPr sz="1600" spc="-30" dirty="0">
                <a:latin typeface="Microsoft Sans Serif"/>
                <a:cs typeface="Microsoft Sans Serif"/>
              </a:rPr>
              <a:t>i</a:t>
            </a:r>
            <a:r>
              <a:rPr sz="1600" spc="15" dirty="0">
                <a:latin typeface="Microsoft Sans Serif"/>
                <a:cs typeface="Microsoft Sans Serif"/>
              </a:rPr>
              <a:t>c</a:t>
            </a:r>
            <a:r>
              <a:rPr sz="1600" spc="-10" dirty="0">
                <a:latin typeface="Microsoft Sans Serif"/>
                <a:cs typeface="Microsoft Sans Serif"/>
              </a:rPr>
              <a:t>e</a:t>
            </a:r>
            <a:r>
              <a:rPr sz="1600" spc="25" dirty="0">
                <a:latin typeface="Microsoft Sans Serif"/>
                <a:cs typeface="Microsoft Sans Serif"/>
              </a:rPr>
              <a:t>s</a:t>
            </a:r>
            <a:r>
              <a:rPr sz="1600" spc="-5" dirty="0">
                <a:latin typeface="Microsoft Sans Serif"/>
                <a:cs typeface="Microsoft Sans Serif"/>
              </a:rPr>
              <a:t> </a:t>
            </a:r>
            <a:endParaRPr sz="1600" dirty="0">
              <a:latin typeface="Microsoft Sans Serif"/>
              <a:cs typeface="Microsoft Sans Serif"/>
            </a:endParaRPr>
          </a:p>
          <a:p>
            <a:pPr marL="937260" lvl="1" indent="-228600">
              <a:lnSpc>
                <a:spcPct val="100000"/>
              </a:lnSpc>
              <a:spcBef>
                <a:spcPts val="80"/>
              </a:spcBef>
              <a:buFont typeface="Symbol"/>
              <a:buChar char=""/>
              <a:tabLst>
                <a:tab pos="937894" algn="l"/>
              </a:tabLst>
            </a:pPr>
            <a:r>
              <a:rPr sz="1600" dirty="0">
                <a:latin typeface="Microsoft Sans Serif"/>
                <a:cs typeface="Microsoft Sans Serif"/>
              </a:rPr>
              <a:t>C</a:t>
            </a:r>
            <a:r>
              <a:rPr sz="1600" spc="-10" dirty="0">
                <a:latin typeface="Microsoft Sans Serif"/>
                <a:cs typeface="Microsoft Sans Serif"/>
              </a:rPr>
              <a:t>o</a:t>
            </a:r>
            <a:r>
              <a:rPr sz="1600" dirty="0">
                <a:latin typeface="Microsoft Sans Serif"/>
                <a:cs typeface="Microsoft Sans Serif"/>
              </a:rPr>
              <a:t>m</a:t>
            </a:r>
            <a:r>
              <a:rPr sz="1600" spc="-10" dirty="0">
                <a:latin typeface="Microsoft Sans Serif"/>
                <a:cs typeface="Microsoft Sans Serif"/>
              </a:rPr>
              <a:t>pa</a:t>
            </a:r>
            <a:r>
              <a:rPr sz="1600" spc="25" dirty="0">
                <a:latin typeface="Microsoft Sans Serif"/>
                <a:cs typeface="Microsoft Sans Serif"/>
              </a:rPr>
              <a:t>r</a:t>
            </a:r>
            <a:r>
              <a:rPr sz="1600" spc="-25" dirty="0">
                <a:latin typeface="Microsoft Sans Serif"/>
                <a:cs typeface="Microsoft Sans Serif"/>
              </a:rPr>
              <a:t>i</a:t>
            </a:r>
            <a:r>
              <a:rPr sz="1600" spc="5" dirty="0">
                <a:latin typeface="Microsoft Sans Serif"/>
                <a:cs typeface="Microsoft Sans Serif"/>
              </a:rPr>
              <a:t>n</a:t>
            </a:r>
            <a:r>
              <a:rPr sz="1600" spc="15" dirty="0">
                <a:latin typeface="Microsoft Sans Serif"/>
                <a:cs typeface="Microsoft Sans Serif"/>
              </a:rPr>
              <a:t>g</a:t>
            </a:r>
            <a:r>
              <a:rPr sz="1600" spc="-30" dirty="0">
                <a:latin typeface="Microsoft Sans Serif"/>
                <a:cs typeface="Microsoft Sans Serif"/>
              </a:rPr>
              <a:t> </a:t>
            </a:r>
            <a:r>
              <a:rPr sz="1600" spc="-5" dirty="0">
                <a:latin typeface="Microsoft Sans Serif"/>
                <a:cs typeface="Microsoft Sans Serif"/>
              </a:rPr>
              <a:t>f</a:t>
            </a:r>
            <a:r>
              <a:rPr sz="1600" spc="-25" dirty="0">
                <a:latin typeface="Microsoft Sans Serif"/>
                <a:cs typeface="Microsoft Sans Serif"/>
              </a:rPr>
              <a:t>a</a:t>
            </a:r>
            <a:r>
              <a:rPr sz="1600" spc="15" dirty="0">
                <a:latin typeface="Microsoft Sans Serif"/>
                <a:cs typeface="Microsoft Sans Serif"/>
              </a:rPr>
              <a:t>c</a:t>
            </a:r>
            <a:r>
              <a:rPr sz="1600" spc="-5" dirty="0">
                <a:latin typeface="Microsoft Sans Serif"/>
                <a:cs typeface="Microsoft Sans Serif"/>
              </a:rPr>
              <a:t>ili</a:t>
            </a:r>
            <a:r>
              <a:rPr sz="1600" spc="0" dirty="0">
                <a:latin typeface="Microsoft Sans Serif"/>
                <a:cs typeface="Microsoft Sans Serif"/>
              </a:rPr>
              <a:t>t</a:t>
            </a:r>
            <a:r>
              <a:rPr sz="1600" spc="-5" dirty="0">
                <a:latin typeface="Microsoft Sans Serif"/>
                <a:cs typeface="Microsoft Sans Serif"/>
              </a:rPr>
              <a:t>i</a:t>
            </a:r>
            <a:r>
              <a:rPr sz="1600" spc="-10" dirty="0">
                <a:latin typeface="Microsoft Sans Serif"/>
                <a:cs typeface="Microsoft Sans Serif"/>
              </a:rPr>
              <a:t>e</a:t>
            </a:r>
            <a:r>
              <a:rPr sz="1600" spc="25" dirty="0">
                <a:latin typeface="Microsoft Sans Serif"/>
                <a:cs typeface="Microsoft Sans Serif"/>
              </a:rPr>
              <a:t>s</a:t>
            </a:r>
            <a:r>
              <a:rPr sz="1600" spc="-30" dirty="0">
                <a:latin typeface="Microsoft Sans Serif"/>
                <a:cs typeface="Microsoft Sans Serif"/>
              </a:rPr>
              <a:t> </a:t>
            </a:r>
            <a:r>
              <a:rPr sz="1600" spc="5" dirty="0">
                <a:latin typeface="Microsoft Sans Serif"/>
                <a:cs typeface="Microsoft Sans Serif"/>
              </a:rPr>
              <a:t>a</a:t>
            </a:r>
            <a:r>
              <a:rPr sz="1600" spc="-10" dirty="0">
                <a:latin typeface="Microsoft Sans Serif"/>
                <a:cs typeface="Microsoft Sans Serif"/>
              </a:rPr>
              <a:t>nd</a:t>
            </a:r>
            <a:r>
              <a:rPr sz="1600" spc="0" dirty="0">
                <a:latin typeface="Microsoft Sans Serif"/>
                <a:cs typeface="Microsoft Sans Serif"/>
              </a:rPr>
              <a:t> </a:t>
            </a:r>
            <a:r>
              <a:rPr sz="1600" spc="5" dirty="0">
                <a:latin typeface="Microsoft Sans Serif"/>
                <a:cs typeface="Microsoft Sans Serif"/>
              </a:rPr>
              <a:t>p</a:t>
            </a:r>
            <a:r>
              <a:rPr sz="1600" spc="-5" dirty="0">
                <a:latin typeface="Microsoft Sans Serif"/>
                <a:cs typeface="Microsoft Sans Serif"/>
              </a:rPr>
              <a:t>l</a:t>
            </a:r>
            <a:r>
              <a:rPr sz="1600" spc="5" dirty="0">
                <a:latin typeface="Microsoft Sans Serif"/>
                <a:cs typeface="Microsoft Sans Serif"/>
              </a:rPr>
              <a:t>a</a:t>
            </a:r>
            <a:r>
              <a:rPr sz="1600" spc="-10" dirty="0">
                <a:latin typeface="Microsoft Sans Serif"/>
                <a:cs typeface="Microsoft Sans Serif"/>
              </a:rPr>
              <a:t>n</a:t>
            </a:r>
            <a:r>
              <a:rPr sz="1600" spc="5" dirty="0">
                <a:latin typeface="Microsoft Sans Serif"/>
                <a:cs typeface="Microsoft Sans Serif"/>
              </a:rPr>
              <a:t>n</a:t>
            </a:r>
            <a:r>
              <a:rPr sz="1600" spc="-5" dirty="0">
                <a:latin typeface="Microsoft Sans Serif"/>
                <a:cs typeface="Microsoft Sans Serif"/>
              </a:rPr>
              <a:t>i</a:t>
            </a:r>
            <a:r>
              <a:rPr sz="1600" spc="-10" dirty="0">
                <a:latin typeface="Microsoft Sans Serif"/>
                <a:cs typeface="Microsoft Sans Serif"/>
              </a:rPr>
              <a:t>n</a:t>
            </a:r>
            <a:r>
              <a:rPr sz="1600" spc="15" dirty="0">
                <a:latin typeface="Microsoft Sans Serif"/>
                <a:cs typeface="Microsoft Sans Serif"/>
              </a:rPr>
              <a:t>g</a:t>
            </a:r>
            <a:r>
              <a:rPr sz="1600" spc="-30" dirty="0">
                <a:latin typeface="Microsoft Sans Serif"/>
                <a:cs typeface="Microsoft Sans Serif"/>
              </a:rPr>
              <a:t> </a:t>
            </a:r>
            <a:r>
              <a:rPr sz="1600" spc="0" dirty="0">
                <a:latin typeface="Microsoft Sans Serif"/>
                <a:cs typeface="Microsoft Sans Serif"/>
              </a:rPr>
              <a:t>f</a:t>
            </a:r>
            <a:r>
              <a:rPr sz="1600" spc="-10" dirty="0">
                <a:latin typeface="Microsoft Sans Serif"/>
                <a:cs typeface="Microsoft Sans Serif"/>
              </a:rPr>
              <a:t>o</a:t>
            </a:r>
            <a:r>
              <a:rPr sz="1600" spc="5" dirty="0">
                <a:latin typeface="Microsoft Sans Serif"/>
                <a:cs typeface="Microsoft Sans Serif"/>
              </a:rPr>
              <a:t>r</a:t>
            </a:r>
            <a:r>
              <a:rPr sz="1600" spc="-10" dirty="0">
                <a:latin typeface="Microsoft Sans Serif"/>
                <a:cs typeface="Microsoft Sans Serif"/>
              </a:rPr>
              <a:t> </a:t>
            </a:r>
            <a:r>
              <a:rPr sz="1600" spc="5" dirty="0">
                <a:latin typeface="Microsoft Sans Serif"/>
                <a:cs typeface="Microsoft Sans Serif"/>
              </a:rPr>
              <a:t>n</a:t>
            </a:r>
            <a:r>
              <a:rPr sz="1600" spc="-10" dirty="0">
                <a:latin typeface="Microsoft Sans Serif"/>
                <a:cs typeface="Microsoft Sans Serif"/>
              </a:rPr>
              <a:t>e</a:t>
            </a:r>
            <a:r>
              <a:rPr sz="1600" spc="5" dirty="0">
                <a:latin typeface="Microsoft Sans Serif"/>
                <a:cs typeface="Microsoft Sans Serif"/>
              </a:rPr>
              <a:t>w</a:t>
            </a:r>
            <a:r>
              <a:rPr sz="1600" spc="-30" dirty="0">
                <a:latin typeface="Microsoft Sans Serif"/>
                <a:cs typeface="Microsoft Sans Serif"/>
              </a:rPr>
              <a:t> </a:t>
            </a:r>
            <a:r>
              <a:rPr sz="1600" spc="15"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r</a:t>
            </a:r>
            <a:r>
              <a:rPr sz="1600" dirty="0">
                <a:latin typeface="Microsoft Sans Serif"/>
                <a:cs typeface="Microsoft Sans Serif"/>
              </a:rPr>
              <a:t>v</a:t>
            </a:r>
            <a:r>
              <a:rPr sz="1600" spc="-30" dirty="0">
                <a:latin typeface="Microsoft Sans Serif"/>
                <a:cs typeface="Microsoft Sans Serif"/>
              </a:rPr>
              <a:t>i</a:t>
            </a:r>
            <a:r>
              <a:rPr sz="1600" spc="15" dirty="0">
                <a:latin typeface="Microsoft Sans Serif"/>
                <a:cs typeface="Microsoft Sans Serif"/>
              </a:rPr>
              <a:t>c</a:t>
            </a:r>
            <a:r>
              <a:rPr sz="1600" spc="-10" dirty="0">
                <a:latin typeface="Microsoft Sans Serif"/>
                <a:cs typeface="Microsoft Sans Serif"/>
              </a:rPr>
              <a:t>e</a:t>
            </a:r>
            <a:r>
              <a:rPr sz="1600" spc="25" dirty="0">
                <a:latin typeface="Microsoft Sans Serif"/>
                <a:cs typeface="Microsoft Sans Serif"/>
              </a:rPr>
              <a:t>s</a:t>
            </a:r>
            <a:r>
              <a:rPr sz="1600" spc="-10" dirty="0">
                <a:latin typeface="Microsoft Sans Serif"/>
                <a:cs typeface="Microsoft Sans Serif"/>
              </a:rPr>
              <a:t> </a:t>
            </a:r>
            <a:r>
              <a:rPr sz="1600" spc="-25" dirty="0">
                <a:latin typeface="Microsoft Sans Serif"/>
                <a:cs typeface="Microsoft Sans Serif"/>
              </a:rPr>
              <a:t>i</a:t>
            </a:r>
            <a:r>
              <a:rPr sz="1600" spc="5" dirty="0">
                <a:latin typeface="Microsoft Sans Serif"/>
                <a:cs typeface="Microsoft Sans Serif"/>
              </a:rPr>
              <a:t>n</a:t>
            </a:r>
            <a:r>
              <a:rPr sz="1600" spc="-15" dirty="0">
                <a:latin typeface="Microsoft Sans Serif"/>
                <a:cs typeface="Microsoft Sans Serif"/>
              </a:rPr>
              <a:t> </a:t>
            </a:r>
            <a:r>
              <a:rPr sz="1600" spc="5" dirty="0">
                <a:latin typeface="Microsoft Sans Serif"/>
                <a:cs typeface="Microsoft Sans Serif"/>
              </a:rPr>
              <a:t>un</a:t>
            </a:r>
            <a:r>
              <a:rPr sz="1600" spc="-10" dirty="0">
                <a:latin typeface="Microsoft Sans Serif"/>
                <a:cs typeface="Microsoft Sans Serif"/>
              </a:rPr>
              <a:t>de</a:t>
            </a:r>
            <a:r>
              <a:rPr sz="1600" spc="5" dirty="0">
                <a:latin typeface="Microsoft Sans Serif"/>
                <a:cs typeface="Microsoft Sans Serif"/>
              </a:rPr>
              <a:t>r</a:t>
            </a:r>
            <a:r>
              <a:rPr sz="1600" dirty="0">
                <a:latin typeface="Microsoft Sans Serif"/>
                <a:cs typeface="Microsoft Sans Serif"/>
              </a:rPr>
              <a:t>s</a:t>
            </a:r>
            <a:r>
              <a:rPr sz="1600" spc="-10" dirty="0">
                <a:latin typeface="Microsoft Sans Serif"/>
                <a:cs typeface="Microsoft Sans Serif"/>
              </a:rPr>
              <a:t>e</a:t>
            </a:r>
            <a:r>
              <a:rPr sz="1600" spc="5" dirty="0">
                <a:latin typeface="Microsoft Sans Serif"/>
                <a:cs typeface="Microsoft Sans Serif"/>
              </a:rPr>
              <a:t>r</a:t>
            </a:r>
            <a:r>
              <a:rPr sz="1600" dirty="0">
                <a:latin typeface="Microsoft Sans Serif"/>
                <a:cs typeface="Microsoft Sans Serif"/>
              </a:rPr>
              <a:t>v</a:t>
            </a:r>
            <a:r>
              <a:rPr sz="1600" spc="5" dirty="0">
                <a:latin typeface="Microsoft Sans Serif"/>
                <a:cs typeface="Microsoft Sans Serif"/>
              </a:rPr>
              <a:t>e</a:t>
            </a:r>
            <a:r>
              <a:rPr sz="1600" spc="-5" dirty="0">
                <a:latin typeface="Microsoft Sans Serif"/>
                <a:cs typeface="Microsoft Sans Serif"/>
              </a:rPr>
              <a:t>d</a:t>
            </a:r>
            <a:r>
              <a:rPr sz="1600" spc="-10" dirty="0">
                <a:latin typeface="Microsoft Sans Serif"/>
                <a:cs typeface="Microsoft Sans Serif"/>
              </a:rPr>
              <a:t> a</a:t>
            </a:r>
            <a:r>
              <a:rPr sz="1600" spc="5" dirty="0">
                <a:latin typeface="Microsoft Sans Serif"/>
                <a:cs typeface="Microsoft Sans Serif"/>
              </a:rPr>
              <a:t>r</a:t>
            </a:r>
            <a:r>
              <a:rPr sz="1600" spc="-10" dirty="0">
                <a:latin typeface="Microsoft Sans Serif"/>
                <a:cs typeface="Microsoft Sans Serif"/>
              </a:rPr>
              <a:t>ea</a:t>
            </a:r>
            <a:r>
              <a:rPr sz="1600" spc="20" dirty="0">
                <a:latin typeface="Microsoft Sans Serif"/>
                <a:cs typeface="Microsoft Sans Serif"/>
              </a:rPr>
              <a:t>s</a:t>
            </a:r>
            <a:r>
              <a:rPr sz="1600" spc="-5" dirty="0">
                <a:latin typeface="Microsoft Sans Serif"/>
                <a:cs typeface="Microsoft Sans Serif"/>
              </a:rPr>
              <a:t> </a:t>
            </a:r>
            <a:endParaRPr lang="en-US" sz="1600" spc="-5" dirty="0">
              <a:latin typeface="Microsoft Sans Serif"/>
              <a:cs typeface="Microsoft Sans Serif"/>
            </a:endParaRPr>
          </a:p>
          <a:p>
            <a:pPr marL="708660" lvl="1">
              <a:lnSpc>
                <a:spcPct val="100000"/>
              </a:lnSpc>
              <a:spcBef>
                <a:spcPts val="80"/>
              </a:spcBef>
              <a:tabLst>
                <a:tab pos="937894" algn="l"/>
              </a:tabLst>
            </a:pPr>
            <a:endParaRPr sz="1600" dirty="0">
              <a:latin typeface="Microsoft Sans Serif"/>
              <a:cs typeface="Microsoft Sans Serif"/>
            </a:endParaRPr>
          </a:p>
          <a:p>
            <a:pPr algn="ctr">
              <a:lnSpc>
                <a:spcPct val="100000"/>
              </a:lnSpc>
              <a:spcBef>
                <a:spcPts val="40"/>
              </a:spcBef>
            </a:pPr>
            <a:r>
              <a:rPr lang="en-US" sz="1600" dirty="0">
                <a:hlinkClick r:id="rId4"/>
              </a:rPr>
              <a:t>Medical Coding Hub |  AHIMA</a:t>
            </a:r>
            <a:endParaRPr sz="16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85190" y="665659"/>
            <a:ext cx="8288019" cy="849079"/>
          </a:xfrm>
          <a:prstGeom prst="rect">
            <a:avLst/>
          </a:prstGeom>
        </p:spPr>
        <p:txBody>
          <a:bodyPr vert="horz" wrap="square" lIns="0" tIns="414147" rIns="0" bIns="0" rtlCol="0">
            <a:spAutoFit/>
          </a:bodyPr>
          <a:lstStyle/>
          <a:p>
            <a:pPr marL="1851025">
              <a:lnSpc>
                <a:spcPct val="100000"/>
              </a:lnSpc>
            </a:pPr>
            <a:r>
              <a:rPr sz="2800" dirty="0"/>
              <a:t>Wh</a:t>
            </a:r>
            <a:r>
              <a:rPr sz="2800" spc="5" dirty="0"/>
              <a:t>a</a:t>
            </a:r>
            <a:r>
              <a:rPr sz="2800" spc="-10" dirty="0"/>
              <a:t>t</a:t>
            </a:r>
            <a:r>
              <a:rPr sz="2800" spc="-15" dirty="0"/>
              <a:t> </a:t>
            </a:r>
            <a:r>
              <a:rPr lang="en-US" sz="2800" spc="-5" dirty="0"/>
              <a:t>D</a:t>
            </a:r>
            <a:r>
              <a:rPr sz="2800" spc="-5" dirty="0"/>
              <a:t>u</a:t>
            </a:r>
            <a:r>
              <a:rPr sz="2800" spc="25" dirty="0"/>
              <a:t>t</a:t>
            </a:r>
            <a:r>
              <a:rPr sz="2800" spc="-20" dirty="0"/>
              <a:t>i</a:t>
            </a:r>
            <a:r>
              <a:rPr sz="2800" spc="5" dirty="0"/>
              <a:t>e</a:t>
            </a:r>
            <a:r>
              <a:rPr sz="2800" spc="0" dirty="0"/>
              <a:t>s</a:t>
            </a:r>
            <a:r>
              <a:rPr sz="2800" spc="-15" dirty="0"/>
              <a:t> </a:t>
            </a:r>
            <a:r>
              <a:rPr lang="en-US" sz="2800" spc="-15" dirty="0"/>
              <a:t>D</a:t>
            </a:r>
            <a:r>
              <a:rPr sz="2800" dirty="0"/>
              <a:t>o</a:t>
            </a:r>
            <a:r>
              <a:rPr sz="2800" spc="20" dirty="0"/>
              <a:t>e</a:t>
            </a:r>
            <a:r>
              <a:rPr sz="2800" spc="-15" dirty="0"/>
              <a:t>s </a:t>
            </a:r>
            <a:r>
              <a:rPr sz="2800" spc="-25" dirty="0"/>
              <a:t>a</a:t>
            </a:r>
            <a:r>
              <a:rPr sz="2800" spc="0" dirty="0"/>
              <a:t> </a:t>
            </a:r>
            <a:r>
              <a:rPr sz="2800" spc="-5" dirty="0"/>
              <a:t>Cod</a:t>
            </a:r>
            <a:r>
              <a:rPr sz="2800" spc="10" dirty="0"/>
              <a:t>e</a:t>
            </a:r>
            <a:r>
              <a:rPr sz="2800" spc="5" dirty="0"/>
              <a:t>r</a:t>
            </a:r>
            <a:r>
              <a:rPr sz="2800" spc="-35" dirty="0"/>
              <a:t> </a:t>
            </a:r>
            <a:r>
              <a:rPr lang="en-US" sz="2800" spc="-5" dirty="0"/>
              <a:t>P</a:t>
            </a:r>
            <a:r>
              <a:rPr sz="2800" spc="-5" dirty="0"/>
              <a:t>e</a:t>
            </a:r>
            <a:r>
              <a:rPr sz="2800" spc="10" dirty="0"/>
              <a:t>r</a:t>
            </a:r>
            <a:r>
              <a:rPr sz="2800" spc="-15" dirty="0"/>
              <a:t>fo</a:t>
            </a:r>
            <a:r>
              <a:rPr sz="2800" spc="15" dirty="0"/>
              <a:t>r</a:t>
            </a:r>
            <a:r>
              <a:rPr sz="2800" dirty="0"/>
              <a:t>m</a:t>
            </a:r>
            <a:r>
              <a:rPr sz="2800" spc="15" dirty="0"/>
              <a:t>?</a:t>
            </a:r>
            <a:r>
              <a:rPr sz="2800" spc="-10" dirty="0">
                <a:solidFill>
                  <a:srgbClr val="000000"/>
                </a:solidFill>
              </a:rPr>
              <a:t> </a:t>
            </a:r>
            <a:endParaRPr sz="2800" dirty="0"/>
          </a:p>
        </p:txBody>
      </p:sp>
      <p:sp>
        <p:nvSpPr>
          <p:cNvPr id="4" name="object 4"/>
          <p:cNvSpPr txBox="1"/>
          <p:nvPr/>
        </p:nvSpPr>
        <p:spPr>
          <a:xfrm>
            <a:off x="741997" y="2112773"/>
            <a:ext cx="8562340" cy="5456878"/>
          </a:xfrm>
          <a:prstGeom prst="rect">
            <a:avLst/>
          </a:prstGeom>
        </p:spPr>
        <p:txBody>
          <a:bodyPr vert="horz" wrap="square" lIns="0" tIns="0" rIns="0" bIns="0" rtlCol="0">
            <a:spAutoFit/>
          </a:bodyPr>
          <a:lstStyle/>
          <a:p>
            <a:pPr marL="355600" marR="5080" indent="-340360">
              <a:lnSpc>
                <a:spcPct val="99600"/>
              </a:lnSpc>
              <a:spcAft>
                <a:spcPts val="600"/>
              </a:spcAft>
              <a:buSzPct val="90000"/>
              <a:buFont typeface="Wingdings"/>
              <a:buChar char=""/>
              <a:tabLst>
                <a:tab pos="350520" algn="l"/>
              </a:tabLst>
            </a:pPr>
            <a:r>
              <a:rPr sz="2000" spc="-10" dirty="0">
                <a:latin typeface="Microsoft Sans Serif"/>
                <a:cs typeface="Microsoft Sans Serif"/>
              </a:rPr>
              <a:t>A</a:t>
            </a:r>
            <a:r>
              <a:rPr sz="2000" spc="-25" dirty="0">
                <a:latin typeface="Microsoft Sans Serif"/>
                <a:cs typeface="Microsoft Sans Serif"/>
              </a:rPr>
              <a:t> </a:t>
            </a:r>
            <a:r>
              <a:rPr sz="2000" spc="-5" dirty="0">
                <a:latin typeface="Microsoft Sans Serif"/>
                <a:cs typeface="Microsoft Sans Serif"/>
              </a:rPr>
              <a:t>Cli</a:t>
            </a:r>
            <a:r>
              <a:rPr sz="2000" spc="10" dirty="0">
                <a:latin typeface="Microsoft Sans Serif"/>
                <a:cs typeface="Microsoft Sans Serif"/>
              </a:rPr>
              <a:t>n</a:t>
            </a:r>
            <a:r>
              <a:rPr sz="2000" dirty="0">
                <a:latin typeface="Microsoft Sans Serif"/>
                <a:cs typeface="Microsoft Sans Serif"/>
              </a:rPr>
              <a:t>i</a:t>
            </a:r>
            <a:r>
              <a:rPr sz="2000" spc="-20" dirty="0">
                <a:latin typeface="Microsoft Sans Serif"/>
                <a:cs typeface="Microsoft Sans Serif"/>
              </a:rPr>
              <a:t>c</a:t>
            </a:r>
            <a:r>
              <a:rPr sz="2000" spc="5" dirty="0">
                <a:latin typeface="Microsoft Sans Serif"/>
                <a:cs typeface="Microsoft Sans Serif"/>
              </a:rPr>
              <a:t>a</a:t>
            </a:r>
            <a:r>
              <a:rPr sz="2000" spc="10" dirty="0">
                <a:latin typeface="Microsoft Sans Serif"/>
                <a:cs typeface="Microsoft Sans Serif"/>
              </a:rPr>
              <a:t>l</a:t>
            </a:r>
            <a:r>
              <a:rPr sz="2000" spc="-5" dirty="0">
                <a:latin typeface="Microsoft Sans Serif"/>
                <a:cs typeface="Microsoft Sans Serif"/>
              </a:rPr>
              <a:t> Da</a:t>
            </a:r>
            <a:r>
              <a:rPr sz="2000" spc="-15" dirty="0">
                <a:latin typeface="Microsoft Sans Serif"/>
                <a:cs typeface="Microsoft Sans Serif"/>
              </a:rPr>
              <a:t>t</a:t>
            </a:r>
            <a:r>
              <a:rPr sz="2000" spc="5" dirty="0">
                <a:latin typeface="Microsoft Sans Serif"/>
                <a:cs typeface="Microsoft Sans Serif"/>
              </a:rPr>
              <a:t>a</a:t>
            </a:r>
            <a:r>
              <a:rPr sz="2000" spc="-5" dirty="0">
                <a:latin typeface="Microsoft Sans Serif"/>
                <a:cs typeface="Microsoft Sans Serif"/>
              </a:rPr>
              <a:t> </a:t>
            </a:r>
            <a:r>
              <a:rPr sz="2000" spc="-25" dirty="0">
                <a:latin typeface="Microsoft Sans Serif"/>
                <a:cs typeface="Microsoft Sans Serif"/>
              </a:rPr>
              <a:t>C</a:t>
            </a:r>
            <a:r>
              <a:rPr sz="2000" spc="5" dirty="0">
                <a:latin typeface="Microsoft Sans Serif"/>
                <a:cs typeface="Microsoft Sans Serif"/>
              </a:rPr>
              <a:t>ode</a:t>
            </a:r>
            <a:r>
              <a:rPr sz="2000" spc="-20" dirty="0">
                <a:latin typeface="Microsoft Sans Serif"/>
                <a:cs typeface="Microsoft Sans Serif"/>
              </a:rPr>
              <a:t>r</a:t>
            </a:r>
            <a:r>
              <a:rPr sz="2000" spc="-5" dirty="0">
                <a:latin typeface="Microsoft Sans Serif"/>
                <a:cs typeface="Microsoft Sans Serif"/>
              </a:rPr>
              <a:t> </a:t>
            </a:r>
            <a:r>
              <a:rPr sz="2000" spc="-10" dirty="0">
                <a:latin typeface="Microsoft Sans Serif"/>
                <a:cs typeface="Microsoft Sans Serif"/>
              </a:rPr>
              <a:t>r</a:t>
            </a:r>
            <a:r>
              <a:rPr sz="2000" spc="5" dirty="0">
                <a:latin typeface="Microsoft Sans Serif"/>
                <a:cs typeface="Microsoft Sans Serif"/>
              </a:rPr>
              <a:t>e</a:t>
            </a:r>
            <a:r>
              <a:rPr sz="2000" dirty="0">
                <a:latin typeface="Microsoft Sans Serif"/>
                <a:cs typeface="Microsoft Sans Serif"/>
              </a:rPr>
              <a:t>vi</a:t>
            </a:r>
            <a:r>
              <a:rPr sz="2000" spc="5" dirty="0">
                <a:latin typeface="Microsoft Sans Serif"/>
                <a:cs typeface="Microsoft Sans Serif"/>
              </a:rPr>
              <a:t>e</a:t>
            </a:r>
            <a:r>
              <a:rPr sz="2000" spc="-5" dirty="0">
                <a:latin typeface="Microsoft Sans Serif"/>
                <a:cs typeface="Microsoft Sans Serif"/>
              </a:rPr>
              <a:t>w</a:t>
            </a:r>
            <a:r>
              <a:rPr sz="2000" dirty="0">
                <a:latin typeface="Microsoft Sans Serif"/>
                <a:cs typeface="Microsoft Sans Serif"/>
              </a:rPr>
              <a:t>s</a:t>
            </a:r>
            <a:r>
              <a:rPr sz="2000" spc="-25" dirty="0">
                <a:latin typeface="Microsoft Sans Serif"/>
                <a:cs typeface="Microsoft Sans Serif"/>
              </a:rPr>
              <a:t> </a:t>
            </a:r>
            <a:r>
              <a:rPr sz="2000" spc="5" dirty="0">
                <a:latin typeface="Microsoft Sans Serif"/>
                <a:cs typeface="Microsoft Sans Serif"/>
              </a:rPr>
              <a:t>h</a:t>
            </a:r>
            <a:r>
              <a:rPr sz="2000" spc="-15" dirty="0">
                <a:latin typeface="Microsoft Sans Serif"/>
                <a:cs typeface="Microsoft Sans Serif"/>
              </a:rPr>
              <a:t>e</a:t>
            </a:r>
            <a:r>
              <a:rPr sz="2000" spc="5" dirty="0">
                <a:latin typeface="Microsoft Sans Serif"/>
                <a:cs typeface="Microsoft Sans Serif"/>
              </a:rPr>
              <a:t>a</a:t>
            </a:r>
            <a:r>
              <a:rPr sz="2000" spc="-5" dirty="0">
                <a:latin typeface="Microsoft Sans Serif"/>
                <a:cs typeface="Microsoft Sans Serif"/>
              </a:rPr>
              <a:t>lth </a:t>
            </a:r>
            <a:r>
              <a:rPr sz="2000" spc="-10" dirty="0">
                <a:latin typeface="Microsoft Sans Serif"/>
                <a:cs typeface="Microsoft Sans Serif"/>
              </a:rPr>
              <a:t>r</a:t>
            </a:r>
            <a:r>
              <a:rPr sz="2000" spc="5" dirty="0">
                <a:latin typeface="Microsoft Sans Serif"/>
                <a:cs typeface="Microsoft Sans Serif"/>
              </a:rPr>
              <a:t>e</a:t>
            </a:r>
            <a:r>
              <a:rPr sz="2000" spc="-20" dirty="0">
                <a:latin typeface="Microsoft Sans Serif"/>
                <a:cs typeface="Microsoft Sans Serif"/>
              </a:rPr>
              <a:t>c</a:t>
            </a:r>
            <a:r>
              <a:rPr sz="2000" spc="5" dirty="0">
                <a:latin typeface="Microsoft Sans Serif"/>
                <a:cs typeface="Microsoft Sans Serif"/>
              </a:rPr>
              <a:t>o</a:t>
            </a:r>
            <a:r>
              <a:rPr sz="2000" spc="-10" dirty="0">
                <a:latin typeface="Microsoft Sans Serif"/>
                <a:cs typeface="Microsoft Sans Serif"/>
              </a:rPr>
              <a:t>r</a:t>
            </a:r>
            <a:r>
              <a:rPr sz="2000" spc="5" dirty="0">
                <a:latin typeface="Microsoft Sans Serif"/>
                <a:cs typeface="Microsoft Sans Serif"/>
              </a:rPr>
              <a:t>ds</a:t>
            </a:r>
            <a:r>
              <a:rPr sz="2000" spc="-25" dirty="0">
                <a:latin typeface="Microsoft Sans Serif"/>
                <a:cs typeface="Microsoft Sans Serif"/>
              </a:rPr>
              <a:t> </a:t>
            </a:r>
            <a:r>
              <a:rPr sz="2000" spc="-20" dirty="0">
                <a:latin typeface="Microsoft Sans Serif"/>
                <a:cs typeface="Microsoft Sans Serif"/>
              </a:rPr>
              <a:t>i</a:t>
            </a:r>
            <a:r>
              <a:rPr sz="2000" spc="5" dirty="0">
                <a:latin typeface="Microsoft Sans Serif"/>
                <a:cs typeface="Microsoft Sans Serif"/>
              </a:rPr>
              <a:t>n</a:t>
            </a:r>
            <a:r>
              <a:rPr sz="2000" spc="-5" dirty="0">
                <a:latin typeface="Microsoft Sans Serif"/>
                <a:cs typeface="Microsoft Sans Serif"/>
              </a:rPr>
              <a:t> </a:t>
            </a:r>
            <a:r>
              <a:rPr sz="2000" spc="5" dirty="0">
                <a:latin typeface="Microsoft Sans Serif"/>
                <a:cs typeface="Microsoft Sans Serif"/>
              </a:rPr>
              <a:t>o</a:t>
            </a:r>
            <a:r>
              <a:rPr sz="2000" spc="-30" dirty="0">
                <a:latin typeface="Microsoft Sans Serif"/>
                <a:cs typeface="Microsoft Sans Serif"/>
              </a:rPr>
              <a:t>r</a:t>
            </a:r>
            <a:r>
              <a:rPr sz="2000" spc="5" dirty="0">
                <a:latin typeface="Microsoft Sans Serif"/>
                <a:cs typeface="Microsoft Sans Serif"/>
              </a:rPr>
              <a:t>de</a:t>
            </a:r>
            <a:r>
              <a:rPr sz="2000" spc="-5" dirty="0">
                <a:latin typeface="Microsoft Sans Serif"/>
                <a:cs typeface="Microsoft Sans Serif"/>
              </a:rPr>
              <a:t>r</a:t>
            </a:r>
            <a:r>
              <a:rPr sz="2000" spc="-25" dirty="0">
                <a:latin typeface="Microsoft Sans Serif"/>
                <a:cs typeface="Microsoft Sans Serif"/>
              </a:rPr>
              <a:t> </a:t>
            </a:r>
            <a:r>
              <a:rPr sz="2000" spc="-10" dirty="0">
                <a:latin typeface="Microsoft Sans Serif"/>
                <a:cs typeface="Microsoft Sans Serif"/>
              </a:rPr>
              <a:t>to</a:t>
            </a:r>
            <a:r>
              <a:rPr sz="2000" spc="-40" dirty="0">
                <a:latin typeface="Microsoft Sans Serif"/>
                <a:cs typeface="Microsoft Sans Serif"/>
              </a:rPr>
              <a:t> </a:t>
            </a:r>
            <a:r>
              <a:rPr sz="2000" dirty="0">
                <a:latin typeface="Microsoft Sans Serif"/>
                <a:cs typeface="Microsoft Sans Serif"/>
              </a:rPr>
              <a:t>tra</a:t>
            </a:r>
            <a:r>
              <a:rPr sz="2000" spc="10" dirty="0">
                <a:latin typeface="Microsoft Sans Serif"/>
                <a:cs typeface="Microsoft Sans Serif"/>
              </a:rPr>
              <a:t>n</a:t>
            </a:r>
            <a:r>
              <a:rPr sz="2000" spc="-10" dirty="0">
                <a:latin typeface="Microsoft Sans Serif"/>
                <a:cs typeface="Microsoft Sans Serif"/>
              </a:rPr>
              <a:t>s</a:t>
            </a:r>
            <a:r>
              <a:rPr sz="2000" spc="-30" dirty="0">
                <a:latin typeface="Microsoft Sans Serif"/>
                <a:cs typeface="Microsoft Sans Serif"/>
              </a:rPr>
              <a:t>f</a:t>
            </a:r>
            <a:r>
              <a:rPr sz="2000" spc="5" dirty="0">
                <a:latin typeface="Microsoft Sans Serif"/>
                <a:cs typeface="Microsoft Sans Serif"/>
              </a:rPr>
              <a:t>o</a:t>
            </a:r>
            <a:r>
              <a:rPr sz="2000" spc="-10" dirty="0">
                <a:latin typeface="Microsoft Sans Serif"/>
                <a:cs typeface="Microsoft Sans Serif"/>
              </a:rPr>
              <a:t>r</a:t>
            </a:r>
            <a:r>
              <a:rPr sz="2000" spc="-5" dirty="0">
                <a:latin typeface="Microsoft Sans Serif"/>
                <a:cs typeface="Microsoft Sans Serif"/>
              </a:rPr>
              <a:t>m </a:t>
            </a:r>
            <a:r>
              <a:rPr sz="2000" dirty="0">
                <a:latin typeface="Microsoft Sans Serif"/>
                <a:cs typeface="Microsoft Sans Serif"/>
              </a:rPr>
              <a:t>v</a:t>
            </a:r>
            <a:r>
              <a:rPr sz="2000" spc="-15" dirty="0">
                <a:latin typeface="Microsoft Sans Serif"/>
                <a:cs typeface="Microsoft Sans Serif"/>
              </a:rPr>
              <a:t>e</a:t>
            </a:r>
            <a:r>
              <a:rPr sz="2000" spc="-10" dirty="0">
                <a:latin typeface="Microsoft Sans Serif"/>
                <a:cs typeface="Microsoft Sans Serif"/>
              </a:rPr>
              <a:t>r</a:t>
            </a:r>
            <a:r>
              <a:rPr sz="2000" spc="5" dirty="0">
                <a:latin typeface="Microsoft Sans Serif"/>
                <a:cs typeface="Microsoft Sans Serif"/>
              </a:rPr>
              <a:t>ba</a:t>
            </a:r>
            <a:r>
              <a:rPr sz="2000" spc="-5" dirty="0">
                <a:latin typeface="Microsoft Sans Serif"/>
                <a:cs typeface="Microsoft Sans Serif"/>
              </a:rPr>
              <a:t>l </a:t>
            </a:r>
            <a:r>
              <a:rPr sz="2000" spc="5" dirty="0">
                <a:latin typeface="Microsoft Sans Serif"/>
                <a:cs typeface="Microsoft Sans Serif"/>
              </a:rPr>
              <a:t>de</a:t>
            </a:r>
            <a:r>
              <a:rPr sz="2000" dirty="0">
                <a:latin typeface="Microsoft Sans Serif"/>
                <a:cs typeface="Microsoft Sans Serif"/>
              </a:rPr>
              <a:t>scrip</a:t>
            </a:r>
            <a:r>
              <a:rPr sz="2000" spc="-10" dirty="0">
                <a:latin typeface="Microsoft Sans Serif"/>
                <a:cs typeface="Microsoft Sans Serif"/>
              </a:rPr>
              <a:t>t</a:t>
            </a:r>
            <a:r>
              <a:rPr sz="2000" spc="-20" dirty="0">
                <a:latin typeface="Microsoft Sans Serif"/>
                <a:cs typeface="Microsoft Sans Serif"/>
              </a:rPr>
              <a:t>i</a:t>
            </a:r>
            <a:r>
              <a:rPr sz="2000" spc="5" dirty="0">
                <a:latin typeface="Microsoft Sans Serif"/>
                <a:cs typeface="Microsoft Sans Serif"/>
              </a:rPr>
              <a:t>on</a:t>
            </a:r>
            <a:r>
              <a:rPr sz="2000" spc="-10" dirty="0">
                <a:latin typeface="Microsoft Sans Serif"/>
                <a:cs typeface="Microsoft Sans Serif"/>
              </a:rPr>
              <a:t>s</a:t>
            </a:r>
            <a:r>
              <a:rPr sz="2000" spc="-5" dirty="0">
                <a:latin typeface="Microsoft Sans Serif"/>
                <a:cs typeface="Microsoft Sans Serif"/>
              </a:rPr>
              <a:t> </a:t>
            </a:r>
            <a:r>
              <a:rPr sz="2000" spc="-30" dirty="0">
                <a:latin typeface="Microsoft Sans Serif"/>
                <a:cs typeface="Microsoft Sans Serif"/>
              </a:rPr>
              <a:t>o</a:t>
            </a:r>
            <a:r>
              <a:rPr sz="2000" spc="-10" dirty="0">
                <a:latin typeface="Microsoft Sans Serif"/>
                <a:cs typeface="Microsoft Sans Serif"/>
              </a:rPr>
              <a:t>f</a:t>
            </a:r>
            <a:r>
              <a:rPr sz="2000" spc="-25" dirty="0">
                <a:latin typeface="Microsoft Sans Serif"/>
                <a:cs typeface="Microsoft Sans Serif"/>
              </a:rPr>
              <a:t> </a:t>
            </a:r>
            <a:r>
              <a:rPr sz="2000" spc="-15" dirty="0">
                <a:latin typeface="Microsoft Sans Serif"/>
                <a:cs typeface="Microsoft Sans Serif"/>
              </a:rPr>
              <a:t>d</a:t>
            </a:r>
            <a:r>
              <a:rPr sz="2000" dirty="0">
                <a:latin typeface="Microsoft Sans Serif"/>
                <a:cs typeface="Microsoft Sans Serif"/>
              </a:rPr>
              <a:t>is</a:t>
            </a:r>
            <a:r>
              <a:rPr sz="2000" spc="5" dirty="0">
                <a:latin typeface="Microsoft Sans Serif"/>
                <a:cs typeface="Microsoft Sans Serif"/>
              </a:rPr>
              <a:t>ea</a:t>
            </a:r>
            <a:r>
              <a:rPr sz="2000" spc="-20" dirty="0">
                <a:latin typeface="Microsoft Sans Serif"/>
                <a:cs typeface="Microsoft Sans Serif"/>
              </a:rPr>
              <a:t>s</a:t>
            </a:r>
            <a:r>
              <a:rPr sz="2000" spc="-15" dirty="0">
                <a:latin typeface="Microsoft Sans Serif"/>
                <a:cs typeface="Microsoft Sans Serif"/>
              </a:rPr>
              <a:t>e</a:t>
            </a:r>
            <a:r>
              <a:rPr sz="2000" spc="-10" dirty="0">
                <a:latin typeface="Microsoft Sans Serif"/>
                <a:cs typeface="Microsoft Sans Serif"/>
              </a:rPr>
              <a:t>s</a:t>
            </a:r>
            <a:r>
              <a:rPr sz="2000" dirty="0">
                <a:latin typeface="Microsoft Sans Serif"/>
                <a:cs typeface="Microsoft Sans Serif"/>
              </a:rPr>
              <a:t>,</a:t>
            </a:r>
            <a:r>
              <a:rPr sz="2000" spc="-5" dirty="0">
                <a:latin typeface="Microsoft Sans Serif"/>
                <a:cs typeface="Microsoft Sans Serif"/>
              </a:rPr>
              <a:t> </a:t>
            </a:r>
            <a:r>
              <a:rPr sz="2000" dirty="0">
                <a:latin typeface="Microsoft Sans Serif"/>
                <a:cs typeface="Microsoft Sans Serif"/>
              </a:rPr>
              <a:t>i</a:t>
            </a:r>
            <a:r>
              <a:rPr sz="2000" spc="-10" dirty="0">
                <a:latin typeface="Microsoft Sans Serif"/>
                <a:cs typeface="Microsoft Sans Serif"/>
              </a:rPr>
              <a:t>n</a:t>
            </a:r>
            <a:r>
              <a:rPr sz="2000" dirty="0">
                <a:latin typeface="Microsoft Sans Serif"/>
                <a:cs typeface="Microsoft Sans Serif"/>
              </a:rPr>
              <a:t>j</a:t>
            </a:r>
            <a:r>
              <a:rPr sz="2000" spc="5" dirty="0">
                <a:latin typeface="Microsoft Sans Serif"/>
                <a:cs typeface="Microsoft Sans Serif"/>
              </a:rPr>
              <a:t>u</a:t>
            </a:r>
            <a:r>
              <a:rPr sz="2000" spc="-10" dirty="0">
                <a:latin typeface="Microsoft Sans Serif"/>
                <a:cs typeface="Microsoft Sans Serif"/>
              </a:rPr>
              <a:t>r</a:t>
            </a:r>
            <a:r>
              <a:rPr sz="2000" dirty="0">
                <a:latin typeface="Microsoft Sans Serif"/>
                <a:cs typeface="Microsoft Sans Serif"/>
              </a:rPr>
              <a:t>i</a:t>
            </a:r>
            <a:r>
              <a:rPr sz="2000" spc="5" dirty="0">
                <a:latin typeface="Microsoft Sans Serif"/>
                <a:cs typeface="Microsoft Sans Serif"/>
              </a:rPr>
              <a:t>e</a:t>
            </a:r>
            <a:r>
              <a:rPr sz="2000" spc="-20" dirty="0">
                <a:latin typeface="Microsoft Sans Serif"/>
                <a:cs typeface="Microsoft Sans Serif"/>
              </a:rPr>
              <a:t>s</a:t>
            </a:r>
            <a:r>
              <a:rPr sz="2000" dirty="0">
                <a:latin typeface="Microsoft Sans Serif"/>
                <a:cs typeface="Microsoft Sans Serif"/>
              </a:rPr>
              <a:t>,</a:t>
            </a:r>
            <a:r>
              <a:rPr sz="2000" spc="-5" dirty="0">
                <a:latin typeface="Microsoft Sans Serif"/>
                <a:cs typeface="Microsoft Sans Serif"/>
              </a:rPr>
              <a:t> </a:t>
            </a:r>
            <a:r>
              <a:rPr sz="2000" spc="-15" dirty="0">
                <a:latin typeface="Microsoft Sans Serif"/>
                <a:cs typeface="Microsoft Sans Serif"/>
              </a:rPr>
              <a:t>a</a:t>
            </a:r>
            <a:r>
              <a:rPr sz="2000" spc="5" dirty="0">
                <a:latin typeface="Microsoft Sans Serif"/>
                <a:cs typeface="Microsoft Sans Serif"/>
              </a:rPr>
              <a:t>n</a:t>
            </a:r>
            <a:r>
              <a:rPr sz="2000" spc="-15" dirty="0">
                <a:latin typeface="Microsoft Sans Serif"/>
                <a:cs typeface="Microsoft Sans Serif"/>
              </a:rPr>
              <a:t>d</a:t>
            </a:r>
            <a:r>
              <a:rPr sz="2000" spc="-5" dirty="0">
                <a:latin typeface="Microsoft Sans Serif"/>
                <a:cs typeface="Microsoft Sans Serif"/>
              </a:rPr>
              <a:t> </a:t>
            </a:r>
            <a:r>
              <a:rPr sz="2000" spc="5" dirty="0">
                <a:latin typeface="Microsoft Sans Serif"/>
                <a:cs typeface="Microsoft Sans Serif"/>
              </a:rPr>
              <a:t>p</a:t>
            </a:r>
            <a:r>
              <a:rPr sz="2000" spc="-10" dirty="0">
                <a:latin typeface="Microsoft Sans Serif"/>
                <a:cs typeface="Microsoft Sans Serif"/>
              </a:rPr>
              <a:t>r</a:t>
            </a:r>
            <a:r>
              <a:rPr sz="2000" spc="5" dirty="0">
                <a:latin typeface="Microsoft Sans Serif"/>
                <a:cs typeface="Microsoft Sans Serif"/>
              </a:rPr>
              <a:t>o</a:t>
            </a:r>
            <a:r>
              <a:rPr sz="2000" dirty="0">
                <a:latin typeface="Microsoft Sans Serif"/>
                <a:cs typeface="Microsoft Sans Serif"/>
              </a:rPr>
              <a:t>c</a:t>
            </a:r>
            <a:r>
              <a:rPr sz="2000" spc="-15" dirty="0">
                <a:latin typeface="Microsoft Sans Serif"/>
                <a:cs typeface="Microsoft Sans Serif"/>
              </a:rPr>
              <a:t>ed</a:t>
            </a:r>
            <a:r>
              <a:rPr sz="2000" spc="5" dirty="0">
                <a:latin typeface="Microsoft Sans Serif"/>
                <a:cs typeface="Microsoft Sans Serif"/>
              </a:rPr>
              <a:t>u</a:t>
            </a:r>
            <a:r>
              <a:rPr sz="2000" spc="-10" dirty="0">
                <a:latin typeface="Microsoft Sans Serif"/>
                <a:cs typeface="Microsoft Sans Serif"/>
              </a:rPr>
              <a:t>r</a:t>
            </a:r>
            <a:r>
              <a:rPr sz="2000" spc="5" dirty="0">
                <a:latin typeface="Microsoft Sans Serif"/>
                <a:cs typeface="Microsoft Sans Serif"/>
              </a:rPr>
              <a:t>e</a:t>
            </a:r>
            <a:r>
              <a:rPr sz="2000" spc="10" dirty="0">
                <a:latin typeface="Microsoft Sans Serif"/>
                <a:cs typeface="Microsoft Sans Serif"/>
              </a:rPr>
              <a:t>s</a:t>
            </a:r>
            <a:r>
              <a:rPr sz="2000" spc="-5" dirty="0">
                <a:latin typeface="Microsoft Sans Serif"/>
                <a:cs typeface="Microsoft Sans Serif"/>
              </a:rPr>
              <a:t> </a:t>
            </a:r>
            <a:r>
              <a:rPr sz="2000" spc="-20" dirty="0">
                <a:latin typeface="Microsoft Sans Serif"/>
                <a:cs typeface="Microsoft Sans Serif"/>
              </a:rPr>
              <a:t>i</a:t>
            </a:r>
            <a:r>
              <a:rPr sz="2000" spc="5" dirty="0">
                <a:latin typeface="Microsoft Sans Serif"/>
                <a:cs typeface="Microsoft Sans Serif"/>
              </a:rPr>
              <a:t>n</a:t>
            </a:r>
            <a:r>
              <a:rPr sz="2000" spc="-10" dirty="0">
                <a:latin typeface="Microsoft Sans Serif"/>
                <a:cs typeface="Microsoft Sans Serif"/>
              </a:rPr>
              <a:t>t</a:t>
            </a:r>
            <a:r>
              <a:rPr sz="2000" spc="-25" dirty="0">
                <a:latin typeface="Microsoft Sans Serif"/>
                <a:cs typeface="Microsoft Sans Serif"/>
              </a:rPr>
              <a:t>o</a:t>
            </a:r>
            <a:r>
              <a:rPr sz="2000" spc="-5" dirty="0">
                <a:latin typeface="Microsoft Sans Serif"/>
                <a:cs typeface="Microsoft Sans Serif"/>
              </a:rPr>
              <a:t> </a:t>
            </a:r>
            <a:r>
              <a:rPr sz="2000" spc="-15" dirty="0">
                <a:latin typeface="Microsoft Sans Serif"/>
                <a:cs typeface="Microsoft Sans Serif"/>
              </a:rPr>
              <a:t>n</a:t>
            </a:r>
            <a:r>
              <a:rPr sz="2000" spc="5" dirty="0">
                <a:latin typeface="Microsoft Sans Serif"/>
                <a:cs typeface="Microsoft Sans Serif"/>
              </a:rPr>
              <a:t>u</a:t>
            </a:r>
            <a:r>
              <a:rPr sz="2000" dirty="0">
                <a:latin typeface="Microsoft Sans Serif"/>
                <a:cs typeface="Microsoft Sans Serif"/>
              </a:rPr>
              <a:t>meric</a:t>
            </a:r>
            <a:r>
              <a:rPr sz="2000" spc="-25" dirty="0">
                <a:latin typeface="Microsoft Sans Serif"/>
                <a:cs typeface="Microsoft Sans Serif"/>
              </a:rPr>
              <a:t> </a:t>
            </a:r>
            <a:r>
              <a:rPr sz="2000" spc="5" dirty="0">
                <a:latin typeface="Microsoft Sans Serif"/>
                <a:cs typeface="Microsoft Sans Serif"/>
              </a:rPr>
              <a:t>o</a:t>
            </a:r>
            <a:r>
              <a:rPr sz="2000" spc="-10" dirty="0">
                <a:latin typeface="Microsoft Sans Serif"/>
                <a:cs typeface="Microsoft Sans Serif"/>
              </a:rPr>
              <a:t>r </a:t>
            </a:r>
            <a:r>
              <a:rPr sz="2000" spc="5" dirty="0">
                <a:latin typeface="Microsoft Sans Serif"/>
                <a:cs typeface="Microsoft Sans Serif"/>
              </a:rPr>
              <a:t>a</a:t>
            </a:r>
            <a:r>
              <a:rPr sz="2000" dirty="0">
                <a:latin typeface="Microsoft Sans Serif"/>
                <a:cs typeface="Microsoft Sans Serif"/>
              </a:rPr>
              <a:t>l</a:t>
            </a:r>
            <a:r>
              <a:rPr sz="2000" spc="5" dirty="0">
                <a:latin typeface="Microsoft Sans Serif"/>
                <a:cs typeface="Microsoft Sans Serif"/>
              </a:rPr>
              <a:t>p</a:t>
            </a:r>
            <a:r>
              <a:rPr sz="2000" spc="-15" dirty="0">
                <a:latin typeface="Microsoft Sans Serif"/>
                <a:cs typeface="Microsoft Sans Serif"/>
              </a:rPr>
              <a:t>h</a:t>
            </a:r>
            <a:r>
              <a:rPr sz="2000" spc="5" dirty="0">
                <a:latin typeface="Microsoft Sans Serif"/>
                <a:cs typeface="Microsoft Sans Serif"/>
              </a:rPr>
              <a:t>a</a:t>
            </a:r>
            <a:r>
              <a:rPr sz="2000" spc="-15" dirty="0">
                <a:latin typeface="Microsoft Sans Serif"/>
                <a:cs typeface="Microsoft Sans Serif"/>
              </a:rPr>
              <a:t>n</a:t>
            </a:r>
            <a:r>
              <a:rPr sz="2000" spc="5" dirty="0">
                <a:latin typeface="Microsoft Sans Serif"/>
                <a:cs typeface="Microsoft Sans Serif"/>
              </a:rPr>
              <a:t>u</a:t>
            </a:r>
            <a:r>
              <a:rPr sz="2000" spc="-10" dirty="0">
                <a:latin typeface="Microsoft Sans Serif"/>
                <a:cs typeface="Microsoft Sans Serif"/>
              </a:rPr>
              <a:t>meric</a:t>
            </a:r>
            <a:r>
              <a:rPr sz="2000" spc="-5" dirty="0">
                <a:latin typeface="Microsoft Sans Serif"/>
                <a:cs typeface="Microsoft Sans Serif"/>
              </a:rPr>
              <a:t> </a:t>
            </a:r>
            <a:r>
              <a:rPr sz="2000" spc="-15" dirty="0">
                <a:latin typeface="Microsoft Sans Serif"/>
                <a:cs typeface="Microsoft Sans Serif"/>
              </a:rPr>
              <a:t>d</a:t>
            </a:r>
            <a:r>
              <a:rPr sz="2000" spc="5" dirty="0">
                <a:latin typeface="Microsoft Sans Serif"/>
                <a:cs typeface="Microsoft Sans Serif"/>
              </a:rPr>
              <a:t>e</a:t>
            </a:r>
            <a:r>
              <a:rPr sz="2000" dirty="0">
                <a:latin typeface="Microsoft Sans Serif"/>
                <a:cs typeface="Microsoft Sans Serif"/>
              </a:rPr>
              <a:t>si</a:t>
            </a:r>
            <a:r>
              <a:rPr sz="2000" spc="-10" dirty="0">
                <a:latin typeface="Microsoft Sans Serif"/>
                <a:cs typeface="Microsoft Sans Serif"/>
              </a:rPr>
              <a:t>g</a:t>
            </a:r>
            <a:r>
              <a:rPr sz="2000" spc="5" dirty="0">
                <a:latin typeface="Microsoft Sans Serif"/>
                <a:cs typeface="Microsoft Sans Serif"/>
              </a:rPr>
              <a:t>na</a:t>
            </a:r>
            <a:r>
              <a:rPr sz="2000" spc="-30" dirty="0">
                <a:latin typeface="Microsoft Sans Serif"/>
                <a:cs typeface="Microsoft Sans Serif"/>
              </a:rPr>
              <a:t>t</a:t>
            </a:r>
            <a:r>
              <a:rPr sz="2000" dirty="0">
                <a:latin typeface="Microsoft Sans Serif"/>
                <a:cs typeface="Microsoft Sans Serif"/>
              </a:rPr>
              <a:t>i</a:t>
            </a:r>
            <a:r>
              <a:rPr sz="2000" spc="5" dirty="0">
                <a:latin typeface="Microsoft Sans Serif"/>
                <a:cs typeface="Microsoft Sans Serif"/>
              </a:rPr>
              <a:t>on</a:t>
            </a:r>
            <a:r>
              <a:rPr sz="2000" spc="-10" dirty="0">
                <a:latin typeface="Microsoft Sans Serif"/>
                <a:cs typeface="Microsoft Sans Serif"/>
              </a:rPr>
              <a:t>s</a:t>
            </a:r>
            <a:r>
              <a:rPr sz="2000" spc="-25" dirty="0">
                <a:latin typeface="Microsoft Sans Serif"/>
                <a:cs typeface="Microsoft Sans Serif"/>
              </a:rPr>
              <a:t> </a:t>
            </a:r>
            <a:r>
              <a:rPr sz="2000" spc="-10" dirty="0">
                <a:latin typeface="Microsoft Sans Serif"/>
                <a:cs typeface="Microsoft Sans Serif"/>
              </a:rPr>
              <a:t>fo</a:t>
            </a:r>
            <a:r>
              <a:rPr sz="2000" spc="20" dirty="0">
                <a:latin typeface="Microsoft Sans Serif"/>
                <a:cs typeface="Microsoft Sans Serif"/>
              </a:rPr>
              <a:t>r</a:t>
            </a:r>
            <a:r>
              <a:rPr sz="2000" spc="-25" dirty="0">
                <a:latin typeface="Microsoft Sans Serif"/>
                <a:cs typeface="Microsoft Sans Serif"/>
              </a:rPr>
              <a:t> </a:t>
            </a:r>
            <a:r>
              <a:rPr sz="2000" spc="-30" dirty="0">
                <a:latin typeface="Microsoft Sans Serif"/>
                <a:cs typeface="Microsoft Sans Serif"/>
              </a:rPr>
              <a:t>t</a:t>
            </a:r>
            <a:r>
              <a:rPr sz="2000" spc="5" dirty="0">
                <a:latin typeface="Microsoft Sans Serif"/>
                <a:cs typeface="Microsoft Sans Serif"/>
              </a:rPr>
              <a:t>h</a:t>
            </a:r>
            <a:r>
              <a:rPr sz="2000" spc="-15" dirty="0">
                <a:latin typeface="Microsoft Sans Serif"/>
                <a:cs typeface="Microsoft Sans Serif"/>
              </a:rPr>
              <a:t>e</a:t>
            </a:r>
            <a:r>
              <a:rPr sz="2000" spc="-5" dirty="0">
                <a:latin typeface="Microsoft Sans Serif"/>
                <a:cs typeface="Microsoft Sans Serif"/>
              </a:rPr>
              <a:t> </a:t>
            </a:r>
            <a:r>
              <a:rPr sz="2000" spc="-10" dirty="0">
                <a:latin typeface="Microsoft Sans Serif"/>
                <a:cs typeface="Microsoft Sans Serif"/>
              </a:rPr>
              <a:t>fo</a:t>
            </a:r>
            <a:r>
              <a:rPr sz="2000" spc="-20" dirty="0">
                <a:latin typeface="Microsoft Sans Serif"/>
                <a:cs typeface="Microsoft Sans Serif"/>
              </a:rPr>
              <a:t>l</a:t>
            </a:r>
            <a:r>
              <a:rPr sz="2000" dirty="0">
                <a:latin typeface="Microsoft Sans Serif"/>
                <a:cs typeface="Microsoft Sans Serif"/>
              </a:rPr>
              <a:t>l</a:t>
            </a:r>
            <a:r>
              <a:rPr sz="2000" spc="5" dirty="0">
                <a:latin typeface="Microsoft Sans Serif"/>
                <a:cs typeface="Microsoft Sans Serif"/>
              </a:rPr>
              <a:t>o</a:t>
            </a:r>
            <a:r>
              <a:rPr sz="2000" spc="-5" dirty="0">
                <a:latin typeface="Microsoft Sans Serif"/>
                <a:cs typeface="Microsoft Sans Serif"/>
              </a:rPr>
              <a:t>wi</a:t>
            </a:r>
            <a:r>
              <a:rPr sz="2000" spc="-15" dirty="0">
                <a:latin typeface="Microsoft Sans Serif"/>
                <a:cs typeface="Microsoft Sans Serif"/>
              </a:rPr>
              <a:t>n</a:t>
            </a:r>
            <a:r>
              <a:rPr sz="2000" spc="5" dirty="0">
                <a:latin typeface="Microsoft Sans Serif"/>
                <a:cs typeface="Microsoft Sans Serif"/>
              </a:rPr>
              <a:t>g</a:t>
            </a:r>
            <a:r>
              <a:rPr sz="2000" spc="-10" dirty="0">
                <a:latin typeface="Microsoft Sans Serif"/>
                <a:cs typeface="Microsoft Sans Serif"/>
              </a:rPr>
              <a:t> </a:t>
            </a:r>
            <a:r>
              <a:rPr sz="2000" spc="-15" dirty="0">
                <a:latin typeface="Microsoft Sans Serif"/>
                <a:cs typeface="Microsoft Sans Serif"/>
              </a:rPr>
              <a:t>p</a:t>
            </a:r>
            <a:r>
              <a:rPr sz="2000" spc="5" dirty="0">
                <a:latin typeface="Microsoft Sans Serif"/>
                <a:cs typeface="Microsoft Sans Serif"/>
              </a:rPr>
              <a:t>u</a:t>
            </a:r>
            <a:r>
              <a:rPr sz="2000" spc="-10" dirty="0">
                <a:latin typeface="Microsoft Sans Serif"/>
                <a:cs typeface="Microsoft Sans Serif"/>
              </a:rPr>
              <a:t>r</a:t>
            </a:r>
            <a:r>
              <a:rPr sz="2000" spc="5" dirty="0">
                <a:latin typeface="Microsoft Sans Serif"/>
                <a:cs typeface="Microsoft Sans Serif"/>
              </a:rPr>
              <a:t>po</a:t>
            </a:r>
            <a:r>
              <a:rPr sz="2000" dirty="0">
                <a:latin typeface="Microsoft Sans Serif"/>
                <a:cs typeface="Microsoft Sans Serif"/>
              </a:rPr>
              <a:t>s</a:t>
            </a:r>
            <a:r>
              <a:rPr sz="2000" spc="5" dirty="0">
                <a:latin typeface="Microsoft Sans Serif"/>
                <a:cs typeface="Microsoft Sans Serif"/>
              </a:rPr>
              <a:t>e</a:t>
            </a:r>
            <a:r>
              <a:rPr sz="2000" spc="-10" dirty="0">
                <a:latin typeface="Microsoft Sans Serif"/>
                <a:cs typeface="Microsoft Sans Serif"/>
              </a:rPr>
              <a:t>s</a:t>
            </a:r>
            <a:r>
              <a:rPr sz="2000" spc="-20" dirty="0">
                <a:latin typeface="Microsoft Sans Serif"/>
                <a:cs typeface="Microsoft Sans Serif"/>
              </a:rPr>
              <a:t>:</a:t>
            </a:r>
            <a:r>
              <a:rPr sz="2000" spc="-10" dirty="0">
                <a:latin typeface="Microsoft Sans Serif"/>
                <a:cs typeface="Microsoft Sans Serif"/>
              </a:rPr>
              <a:t> </a:t>
            </a:r>
            <a:endParaRPr sz="2000" dirty="0">
              <a:latin typeface="Microsoft Sans Serif"/>
              <a:cs typeface="Microsoft Sans Serif"/>
            </a:endParaRPr>
          </a:p>
          <a:p>
            <a:pPr marL="812800" lvl="1" indent="-228600">
              <a:lnSpc>
                <a:spcPct val="100000"/>
              </a:lnSpc>
              <a:buFont typeface="Symbol"/>
              <a:buChar char=""/>
              <a:tabLst>
                <a:tab pos="813435" algn="l"/>
              </a:tabLst>
            </a:pPr>
            <a:r>
              <a:rPr sz="2000" spc="-5" dirty="0">
                <a:latin typeface="Microsoft Sans Serif"/>
                <a:cs typeface="Microsoft Sans Serif"/>
              </a:rPr>
              <a:t>Re</a:t>
            </a:r>
            <a:r>
              <a:rPr sz="2000" spc="5" dirty="0">
                <a:latin typeface="Microsoft Sans Serif"/>
                <a:cs typeface="Microsoft Sans Serif"/>
              </a:rPr>
              <a:t>i</a:t>
            </a:r>
            <a:r>
              <a:rPr sz="2000" dirty="0">
                <a:latin typeface="Microsoft Sans Serif"/>
                <a:cs typeface="Microsoft Sans Serif"/>
              </a:rPr>
              <a:t>mb</a:t>
            </a:r>
            <a:r>
              <a:rPr sz="2000" spc="5" dirty="0">
                <a:latin typeface="Microsoft Sans Serif"/>
                <a:cs typeface="Microsoft Sans Serif"/>
              </a:rPr>
              <a:t>u</a:t>
            </a:r>
            <a:r>
              <a:rPr sz="2000" spc="-10" dirty="0">
                <a:latin typeface="Microsoft Sans Serif"/>
                <a:cs typeface="Microsoft Sans Serif"/>
              </a:rPr>
              <a:t>r</a:t>
            </a:r>
            <a:r>
              <a:rPr sz="2000" dirty="0">
                <a:latin typeface="Microsoft Sans Serif"/>
                <a:cs typeface="Microsoft Sans Serif"/>
              </a:rPr>
              <a:t>s</a:t>
            </a:r>
            <a:r>
              <a:rPr sz="2000" spc="5" dirty="0">
                <a:latin typeface="Microsoft Sans Serif"/>
                <a:cs typeface="Microsoft Sans Serif"/>
              </a:rPr>
              <a:t>e</a:t>
            </a:r>
            <a:r>
              <a:rPr sz="2000" dirty="0">
                <a:latin typeface="Microsoft Sans Serif"/>
                <a:cs typeface="Microsoft Sans Serif"/>
              </a:rPr>
              <a:t>me</a:t>
            </a:r>
            <a:r>
              <a:rPr sz="2000" spc="-15" dirty="0">
                <a:latin typeface="Microsoft Sans Serif"/>
                <a:cs typeface="Microsoft Sans Serif"/>
              </a:rPr>
              <a:t>n</a:t>
            </a:r>
            <a:r>
              <a:rPr sz="2000" spc="-10" dirty="0">
                <a:latin typeface="Microsoft Sans Serif"/>
                <a:cs typeface="Microsoft Sans Serif"/>
              </a:rPr>
              <a:t>t</a:t>
            </a:r>
            <a:r>
              <a:rPr sz="2000" dirty="0">
                <a:latin typeface="Microsoft Sans Serif"/>
                <a:cs typeface="Microsoft Sans Serif"/>
              </a:rPr>
              <a:t> fro</a:t>
            </a:r>
            <a:r>
              <a:rPr sz="2000" spc="-10" dirty="0">
                <a:latin typeface="Microsoft Sans Serif"/>
                <a:cs typeface="Microsoft Sans Serif"/>
              </a:rPr>
              <a:t>m</a:t>
            </a:r>
            <a:r>
              <a:rPr sz="2000" spc="15" dirty="0">
                <a:latin typeface="Microsoft Sans Serif"/>
                <a:cs typeface="Microsoft Sans Serif"/>
              </a:rPr>
              <a:t> </a:t>
            </a:r>
            <a:r>
              <a:rPr sz="2000" spc="-15" dirty="0">
                <a:latin typeface="Microsoft Sans Serif"/>
                <a:cs typeface="Microsoft Sans Serif"/>
              </a:rPr>
              <a:t>p</a:t>
            </a:r>
            <a:r>
              <a:rPr sz="2000" spc="5" dirty="0">
                <a:latin typeface="Microsoft Sans Serif"/>
                <a:cs typeface="Microsoft Sans Serif"/>
              </a:rPr>
              <a:t>a</a:t>
            </a:r>
            <a:r>
              <a:rPr sz="2000" dirty="0">
                <a:latin typeface="Microsoft Sans Serif"/>
                <a:cs typeface="Microsoft Sans Serif"/>
              </a:rPr>
              <a:t>y</a:t>
            </a:r>
            <a:r>
              <a:rPr sz="2000" spc="5" dirty="0">
                <a:latin typeface="Microsoft Sans Serif"/>
                <a:cs typeface="Microsoft Sans Serif"/>
              </a:rPr>
              <a:t>e</a:t>
            </a:r>
            <a:r>
              <a:rPr sz="2000" spc="-10" dirty="0">
                <a:latin typeface="Microsoft Sans Serif"/>
                <a:cs typeface="Microsoft Sans Serif"/>
              </a:rPr>
              <a:t>rs</a:t>
            </a:r>
            <a:r>
              <a:rPr sz="2000" spc="-5" dirty="0">
                <a:latin typeface="Microsoft Sans Serif"/>
                <a:cs typeface="Microsoft Sans Serif"/>
              </a:rPr>
              <a:t> </a:t>
            </a:r>
            <a:r>
              <a:rPr sz="2000" spc="-15" dirty="0">
                <a:latin typeface="Microsoft Sans Serif"/>
                <a:cs typeface="Microsoft Sans Serif"/>
              </a:rPr>
              <a:t>a</a:t>
            </a:r>
            <a:r>
              <a:rPr sz="2000" spc="5" dirty="0">
                <a:latin typeface="Microsoft Sans Serif"/>
                <a:cs typeface="Microsoft Sans Serif"/>
              </a:rPr>
              <a:t>nd</a:t>
            </a:r>
            <a:r>
              <a:rPr sz="2000" spc="-25" dirty="0">
                <a:latin typeface="Microsoft Sans Serif"/>
                <a:cs typeface="Microsoft Sans Serif"/>
              </a:rPr>
              <a:t> </a:t>
            </a:r>
            <a:r>
              <a:rPr sz="2000" spc="-10" dirty="0">
                <a:latin typeface="Microsoft Sans Serif"/>
                <a:cs typeface="Microsoft Sans Serif"/>
              </a:rPr>
              <a:t>th</a:t>
            </a:r>
            <a:r>
              <a:rPr sz="2000" spc="-15" dirty="0">
                <a:latin typeface="Microsoft Sans Serif"/>
                <a:cs typeface="Microsoft Sans Serif"/>
              </a:rPr>
              <a:t>e</a:t>
            </a:r>
            <a:r>
              <a:rPr sz="2000" spc="-5" dirty="0">
                <a:latin typeface="Microsoft Sans Serif"/>
                <a:cs typeface="Microsoft Sans Serif"/>
              </a:rPr>
              <a:t> </a:t>
            </a:r>
            <a:r>
              <a:rPr sz="2000" spc="-15" dirty="0">
                <a:latin typeface="Microsoft Sans Serif"/>
                <a:cs typeface="Microsoft Sans Serif"/>
              </a:rPr>
              <a:t>g</a:t>
            </a:r>
            <a:r>
              <a:rPr sz="2000" spc="5" dirty="0">
                <a:latin typeface="Microsoft Sans Serif"/>
                <a:cs typeface="Microsoft Sans Serif"/>
              </a:rPr>
              <a:t>o</a:t>
            </a:r>
            <a:r>
              <a:rPr sz="2000" dirty="0">
                <a:latin typeface="Microsoft Sans Serif"/>
                <a:cs typeface="Microsoft Sans Serif"/>
              </a:rPr>
              <a:t>v</a:t>
            </a:r>
            <a:r>
              <a:rPr sz="2000" spc="5" dirty="0">
                <a:latin typeface="Microsoft Sans Serif"/>
                <a:cs typeface="Microsoft Sans Serif"/>
              </a:rPr>
              <a:t>e</a:t>
            </a:r>
            <a:r>
              <a:rPr sz="2000" spc="-10" dirty="0">
                <a:latin typeface="Microsoft Sans Serif"/>
                <a:cs typeface="Microsoft Sans Serif"/>
              </a:rPr>
              <a:t>r</a:t>
            </a:r>
            <a:r>
              <a:rPr sz="2000" spc="5" dirty="0">
                <a:latin typeface="Microsoft Sans Serif"/>
                <a:cs typeface="Microsoft Sans Serif"/>
              </a:rPr>
              <a:t>n</a:t>
            </a:r>
            <a:r>
              <a:rPr sz="2000" spc="-30" dirty="0">
                <a:latin typeface="Microsoft Sans Serif"/>
                <a:cs typeface="Microsoft Sans Serif"/>
              </a:rPr>
              <a:t>m</a:t>
            </a:r>
            <a:r>
              <a:rPr sz="2000" spc="5" dirty="0">
                <a:latin typeface="Microsoft Sans Serif"/>
                <a:cs typeface="Microsoft Sans Serif"/>
              </a:rPr>
              <a:t>en</a:t>
            </a:r>
            <a:r>
              <a:rPr sz="2000" dirty="0">
                <a:latin typeface="Microsoft Sans Serif"/>
                <a:cs typeface="Microsoft Sans Serif"/>
              </a:rPr>
              <a:t>t</a:t>
            </a:r>
            <a:r>
              <a:rPr sz="3000" spc="-15" baseline="1388" dirty="0">
                <a:latin typeface="Microsoft Sans Serif"/>
                <a:cs typeface="Microsoft Sans Serif"/>
              </a:rPr>
              <a:t> </a:t>
            </a:r>
            <a:endParaRPr sz="3000" baseline="1388" dirty="0">
              <a:latin typeface="Microsoft Sans Serif"/>
              <a:cs typeface="Microsoft Sans Serif"/>
            </a:endParaRPr>
          </a:p>
          <a:p>
            <a:pPr marL="812800" lvl="1" indent="-228600">
              <a:lnSpc>
                <a:spcPct val="100000"/>
              </a:lnSpc>
              <a:buFont typeface="Symbol"/>
              <a:buChar char=""/>
              <a:tabLst>
                <a:tab pos="813435" algn="l"/>
              </a:tabLst>
            </a:pPr>
            <a:r>
              <a:rPr sz="2000" dirty="0">
                <a:latin typeface="Microsoft Sans Serif"/>
                <a:cs typeface="Microsoft Sans Serif"/>
              </a:rPr>
              <a:t>Ass</a:t>
            </a:r>
            <a:r>
              <a:rPr sz="2000" spc="10" dirty="0">
                <a:latin typeface="Microsoft Sans Serif"/>
                <a:cs typeface="Microsoft Sans Serif"/>
              </a:rPr>
              <a:t>e</a:t>
            </a:r>
            <a:r>
              <a:rPr sz="2000" dirty="0">
                <a:latin typeface="Microsoft Sans Serif"/>
                <a:cs typeface="Microsoft Sans Serif"/>
              </a:rPr>
              <a:t>ssme</a:t>
            </a:r>
            <a:r>
              <a:rPr sz="2000" spc="5" dirty="0">
                <a:latin typeface="Microsoft Sans Serif"/>
                <a:cs typeface="Microsoft Sans Serif"/>
              </a:rPr>
              <a:t>n</a:t>
            </a:r>
            <a:r>
              <a:rPr sz="2000" spc="-20" dirty="0">
                <a:latin typeface="Microsoft Sans Serif"/>
                <a:cs typeface="Microsoft Sans Serif"/>
              </a:rPr>
              <a:t>t</a:t>
            </a:r>
            <a:r>
              <a:rPr sz="2000" spc="-5" dirty="0">
                <a:latin typeface="Microsoft Sans Serif"/>
                <a:cs typeface="Microsoft Sans Serif"/>
              </a:rPr>
              <a:t> </a:t>
            </a:r>
            <a:r>
              <a:rPr sz="2000" spc="-30" dirty="0">
                <a:latin typeface="Microsoft Sans Serif"/>
                <a:cs typeface="Microsoft Sans Serif"/>
              </a:rPr>
              <a:t>o</a:t>
            </a:r>
            <a:r>
              <a:rPr sz="2000" spc="-10" dirty="0">
                <a:latin typeface="Microsoft Sans Serif"/>
                <a:cs typeface="Microsoft Sans Serif"/>
              </a:rPr>
              <a:t>f</a:t>
            </a:r>
            <a:r>
              <a:rPr sz="2000" spc="-5" dirty="0">
                <a:latin typeface="Microsoft Sans Serif"/>
                <a:cs typeface="Microsoft Sans Serif"/>
              </a:rPr>
              <a:t> </a:t>
            </a:r>
            <a:r>
              <a:rPr sz="2000" dirty="0">
                <a:latin typeface="Microsoft Sans Serif"/>
                <a:cs typeface="Microsoft Sans Serif"/>
              </a:rPr>
              <a:t>cl</a:t>
            </a:r>
            <a:r>
              <a:rPr sz="2000" spc="-15" dirty="0">
                <a:latin typeface="Microsoft Sans Serif"/>
                <a:cs typeface="Microsoft Sans Serif"/>
              </a:rPr>
              <a:t>i</a:t>
            </a:r>
            <a:r>
              <a:rPr sz="2000" spc="5" dirty="0">
                <a:latin typeface="Microsoft Sans Serif"/>
                <a:cs typeface="Microsoft Sans Serif"/>
              </a:rPr>
              <a:t>n</a:t>
            </a:r>
            <a:r>
              <a:rPr sz="2000" dirty="0">
                <a:latin typeface="Microsoft Sans Serif"/>
                <a:cs typeface="Microsoft Sans Serif"/>
              </a:rPr>
              <a:t>i</a:t>
            </a:r>
            <a:r>
              <a:rPr sz="2000" spc="5" dirty="0">
                <a:latin typeface="Microsoft Sans Serif"/>
                <a:cs typeface="Microsoft Sans Serif"/>
              </a:rPr>
              <a:t>c</a:t>
            </a:r>
            <a:r>
              <a:rPr sz="2000" spc="-15" dirty="0">
                <a:latin typeface="Microsoft Sans Serif"/>
                <a:cs typeface="Microsoft Sans Serif"/>
              </a:rPr>
              <a:t>a</a:t>
            </a:r>
            <a:r>
              <a:rPr sz="2000" dirty="0">
                <a:latin typeface="Microsoft Sans Serif"/>
                <a:cs typeface="Microsoft Sans Serif"/>
              </a:rPr>
              <a:t>l</a:t>
            </a:r>
            <a:r>
              <a:rPr sz="2000" spc="-45" dirty="0">
                <a:latin typeface="Microsoft Sans Serif"/>
                <a:cs typeface="Microsoft Sans Serif"/>
              </a:rPr>
              <a:t> </a:t>
            </a:r>
            <a:r>
              <a:rPr sz="2000" dirty="0">
                <a:latin typeface="Microsoft Sans Serif"/>
                <a:cs typeface="Microsoft Sans Serif"/>
              </a:rPr>
              <a:t>c</a:t>
            </a:r>
            <a:r>
              <a:rPr sz="2000" spc="5" dirty="0">
                <a:latin typeface="Microsoft Sans Serif"/>
                <a:cs typeface="Microsoft Sans Serif"/>
              </a:rPr>
              <a:t>a</a:t>
            </a:r>
            <a:r>
              <a:rPr sz="2000" spc="-10" dirty="0">
                <a:latin typeface="Microsoft Sans Serif"/>
                <a:cs typeface="Microsoft Sans Serif"/>
              </a:rPr>
              <a:t>r</a:t>
            </a:r>
            <a:r>
              <a:rPr sz="2000" spc="5" dirty="0">
                <a:latin typeface="Microsoft Sans Serif"/>
                <a:cs typeface="Microsoft Sans Serif"/>
              </a:rPr>
              <a:t>e</a:t>
            </a:r>
            <a:r>
              <a:rPr sz="2000" spc="-10" dirty="0">
                <a:latin typeface="Microsoft Sans Serif"/>
                <a:cs typeface="Microsoft Sans Serif"/>
              </a:rPr>
              <a:t> </a:t>
            </a:r>
            <a:endParaRPr sz="2000" dirty="0">
              <a:latin typeface="Microsoft Sans Serif"/>
              <a:cs typeface="Microsoft Sans Serif"/>
            </a:endParaRPr>
          </a:p>
          <a:p>
            <a:pPr marL="812800" lvl="1" indent="-228600">
              <a:lnSpc>
                <a:spcPct val="100000"/>
              </a:lnSpc>
              <a:spcBef>
                <a:spcPts val="40"/>
              </a:spcBef>
              <a:buFont typeface="Symbol"/>
              <a:buChar char=""/>
              <a:tabLst>
                <a:tab pos="813435" algn="l"/>
              </a:tabLst>
            </a:pPr>
            <a:r>
              <a:rPr sz="2000" dirty="0">
                <a:latin typeface="Microsoft Sans Serif"/>
                <a:cs typeface="Microsoft Sans Serif"/>
              </a:rPr>
              <a:t>A</a:t>
            </a:r>
            <a:r>
              <a:rPr sz="2000" spc="10" dirty="0">
                <a:latin typeface="Microsoft Sans Serif"/>
                <a:cs typeface="Microsoft Sans Serif"/>
              </a:rPr>
              <a:t>d</a:t>
            </a:r>
            <a:r>
              <a:rPr sz="2000" dirty="0">
                <a:latin typeface="Microsoft Sans Serif"/>
                <a:cs typeface="Microsoft Sans Serif"/>
              </a:rPr>
              <a:t>min</a:t>
            </a:r>
            <a:r>
              <a:rPr sz="2000" spc="-10" dirty="0">
                <a:latin typeface="Microsoft Sans Serif"/>
                <a:cs typeface="Microsoft Sans Serif"/>
              </a:rPr>
              <a:t>is</a:t>
            </a:r>
            <a:r>
              <a:rPr sz="2000" spc="-5" dirty="0">
                <a:latin typeface="Microsoft Sans Serif"/>
                <a:cs typeface="Microsoft Sans Serif"/>
              </a:rPr>
              <a:t>t</a:t>
            </a:r>
            <a:r>
              <a:rPr sz="2000" spc="-10" dirty="0">
                <a:latin typeface="Microsoft Sans Serif"/>
                <a:cs typeface="Microsoft Sans Serif"/>
              </a:rPr>
              <a:t>r</a:t>
            </a:r>
            <a:r>
              <a:rPr sz="2000" spc="-15" dirty="0">
                <a:latin typeface="Microsoft Sans Serif"/>
                <a:cs typeface="Microsoft Sans Serif"/>
              </a:rPr>
              <a:t>a</a:t>
            </a:r>
            <a:r>
              <a:rPr sz="2000" spc="-10" dirty="0">
                <a:latin typeface="Microsoft Sans Serif"/>
                <a:cs typeface="Microsoft Sans Serif"/>
              </a:rPr>
              <a:t>t</a:t>
            </a:r>
            <a:r>
              <a:rPr sz="2000" dirty="0">
                <a:latin typeface="Microsoft Sans Serif"/>
                <a:cs typeface="Microsoft Sans Serif"/>
              </a:rPr>
              <a:t>iv</a:t>
            </a:r>
            <a:r>
              <a:rPr sz="2000" spc="-5" dirty="0">
                <a:latin typeface="Microsoft Sans Serif"/>
                <a:cs typeface="Microsoft Sans Serif"/>
              </a:rPr>
              <a:t>e </a:t>
            </a:r>
            <a:r>
              <a:rPr sz="2000" spc="-15" dirty="0">
                <a:latin typeface="Microsoft Sans Serif"/>
                <a:cs typeface="Microsoft Sans Serif"/>
              </a:rPr>
              <a:t>a</a:t>
            </a:r>
            <a:r>
              <a:rPr sz="2000" spc="5" dirty="0">
                <a:latin typeface="Microsoft Sans Serif"/>
                <a:cs typeface="Microsoft Sans Serif"/>
              </a:rPr>
              <a:t>n</a:t>
            </a:r>
            <a:r>
              <a:rPr sz="2000" spc="-10" dirty="0">
                <a:latin typeface="Microsoft Sans Serif"/>
                <a:cs typeface="Microsoft Sans Serif"/>
              </a:rPr>
              <a:t>d</a:t>
            </a:r>
            <a:r>
              <a:rPr sz="2000" spc="-5" dirty="0">
                <a:latin typeface="Microsoft Sans Serif"/>
                <a:cs typeface="Microsoft Sans Serif"/>
              </a:rPr>
              <a:t> </a:t>
            </a:r>
            <a:r>
              <a:rPr sz="2000" spc="-10" dirty="0">
                <a:latin typeface="Microsoft Sans Serif"/>
                <a:cs typeface="Microsoft Sans Serif"/>
              </a:rPr>
              <a:t>r</a:t>
            </a:r>
            <a:r>
              <a:rPr sz="2000" spc="5" dirty="0">
                <a:latin typeface="Microsoft Sans Serif"/>
                <a:cs typeface="Microsoft Sans Serif"/>
              </a:rPr>
              <a:t>e</a:t>
            </a:r>
            <a:r>
              <a:rPr sz="2000" spc="-20" dirty="0">
                <a:latin typeface="Microsoft Sans Serif"/>
                <a:cs typeface="Microsoft Sans Serif"/>
              </a:rPr>
              <a:t>s</a:t>
            </a:r>
            <a:r>
              <a:rPr sz="2000" spc="5" dirty="0">
                <a:latin typeface="Microsoft Sans Serif"/>
                <a:cs typeface="Microsoft Sans Serif"/>
              </a:rPr>
              <a:t>ea</a:t>
            </a:r>
            <a:r>
              <a:rPr sz="2000" spc="-10" dirty="0">
                <a:latin typeface="Microsoft Sans Serif"/>
                <a:cs typeface="Microsoft Sans Serif"/>
              </a:rPr>
              <a:t>r</a:t>
            </a:r>
            <a:r>
              <a:rPr sz="2000" dirty="0">
                <a:latin typeface="Microsoft Sans Serif"/>
                <a:cs typeface="Microsoft Sans Serif"/>
              </a:rPr>
              <a:t>c</a:t>
            </a:r>
            <a:r>
              <a:rPr sz="2000" spc="-5" dirty="0">
                <a:latin typeface="Microsoft Sans Serif"/>
                <a:cs typeface="Microsoft Sans Serif"/>
              </a:rPr>
              <a:t>h </a:t>
            </a:r>
            <a:r>
              <a:rPr sz="2000" spc="5" dirty="0">
                <a:latin typeface="Microsoft Sans Serif"/>
                <a:cs typeface="Microsoft Sans Serif"/>
              </a:rPr>
              <a:t>a</a:t>
            </a:r>
            <a:r>
              <a:rPr sz="2000" spc="-10" dirty="0">
                <a:latin typeface="Microsoft Sans Serif"/>
                <a:cs typeface="Microsoft Sans Serif"/>
              </a:rPr>
              <a:t>ct</a:t>
            </a:r>
            <a:r>
              <a:rPr sz="2000" dirty="0">
                <a:latin typeface="Microsoft Sans Serif"/>
                <a:cs typeface="Microsoft Sans Serif"/>
              </a:rPr>
              <a:t>i</a:t>
            </a:r>
            <a:r>
              <a:rPr sz="2000" spc="-20" dirty="0">
                <a:latin typeface="Microsoft Sans Serif"/>
                <a:cs typeface="Microsoft Sans Serif"/>
              </a:rPr>
              <a:t>v</a:t>
            </a:r>
            <a:r>
              <a:rPr sz="2000" spc="-5" dirty="0">
                <a:latin typeface="Microsoft Sans Serif"/>
                <a:cs typeface="Microsoft Sans Serif"/>
              </a:rPr>
              <a:t>it</a:t>
            </a:r>
            <a:r>
              <a:rPr sz="2000" dirty="0">
                <a:latin typeface="Microsoft Sans Serif"/>
                <a:cs typeface="Microsoft Sans Serif"/>
              </a:rPr>
              <a:t>i</a:t>
            </a:r>
            <a:r>
              <a:rPr sz="2000" spc="5" dirty="0">
                <a:latin typeface="Microsoft Sans Serif"/>
                <a:cs typeface="Microsoft Sans Serif"/>
              </a:rPr>
              <a:t>e</a:t>
            </a:r>
            <a:r>
              <a:rPr sz="2000" spc="-15" dirty="0">
                <a:latin typeface="Microsoft Sans Serif"/>
                <a:cs typeface="Microsoft Sans Serif"/>
              </a:rPr>
              <a:t>s</a:t>
            </a:r>
            <a:r>
              <a:rPr sz="2000" spc="-10" dirty="0">
                <a:latin typeface="Microsoft Sans Serif"/>
                <a:cs typeface="Microsoft Sans Serif"/>
              </a:rPr>
              <a:t> </a:t>
            </a:r>
            <a:endParaRPr sz="2000" dirty="0">
              <a:latin typeface="Microsoft Sans Serif"/>
              <a:cs typeface="Microsoft Sans Serif"/>
            </a:endParaRPr>
          </a:p>
          <a:p>
            <a:pPr marL="812800" lvl="1" indent="-228600">
              <a:lnSpc>
                <a:spcPct val="100000"/>
              </a:lnSpc>
              <a:spcBef>
                <a:spcPts val="20"/>
              </a:spcBef>
              <a:buFont typeface="Symbol"/>
              <a:buChar char=""/>
              <a:tabLst>
                <a:tab pos="813435" algn="l"/>
              </a:tabLst>
            </a:pPr>
            <a:r>
              <a:rPr sz="2000" dirty="0">
                <a:latin typeface="Microsoft Sans Serif"/>
                <a:cs typeface="Microsoft Sans Serif"/>
              </a:rPr>
              <a:t>P</a:t>
            </a:r>
            <a:r>
              <a:rPr sz="2000" spc="5" dirty="0">
                <a:latin typeface="Microsoft Sans Serif"/>
                <a:cs typeface="Microsoft Sans Serif"/>
              </a:rPr>
              <a:t>la</a:t>
            </a:r>
            <a:r>
              <a:rPr sz="2000" spc="-15" dirty="0">
                <a:latin typeface="Microsoft Sans Serif"/>
                <a:cs typeface="Microsoft Sans Serif"/>
              </a:rPr>
              <a:t>n</a:t>
            </a:r>
            <a:r>
              <a:rPr sz="2000" spc="5" dirty="0">
                <a:latin typeface="Microsoft Sans Serif"/>
                <a:cs typeface="Microsoft Sans Serif"/>
              </a:rPr>
              <a:t>n</a:t>
            </a:r>
            <a:r>
              <a:rPr sz="2000" dirty="0">
                <a:latin typeface="Microsoft Sans Serif"/>
                <a:cs typeface="Microsoft Sans Serif"/>
              </a:rPr>
              <a:t>i</a:t>
            </a:r>
            <a:r>
              <a:rPr sz="2000" spc="-10" dirty="0">
                <a:latin typeface="Microsoft Sans Serif"/>
                <a:cs typeface="Microsoft Sans Serif"/>
              </a:rPr>
              <a:t>n</a:t>
            </a:r>
            <a:r>
              <a:rPr sz="2000" spc="-5" dirty="0">
                <a:latin typeface="Microsoft Sans Serif"/>
                <a:cs typeface="Microsoft Sans Serif"/>
              </a:rPr>
              <a:t>g</a:t>
            </a:r>
            <a:r>
              <a:rPr sz="2000" spc="-10" dirty="0">
                <a:latin typeface="Microsoft Sans Serif"/>
                <a:cs typeface="Microsoft Sans Serif"/>
              </a:rPr>
              <a:t> </a:t>
            </a:r>
            <a:endParaRPr sz="2000" dirty="0">
              <a:latin typeface="Microsoft Sans Serif"/>
              <a:cs typeface="Microsoft Sans Serif"/>
            </a:endParaRPr>
          </a:p>
          <a:p>
            <a:pPr marL="812800" lvl="1" indent="-228600">
              <a:lnSpc>
                <a:spcPct val="100000"/>
              </a:lnSpc>
              <a:spcBef>
                <a:spcPts val="40"/>
              </a:spcBef>
              <a:buFont typeface="Symbol"/>
              <a:buChar char=""/>
              <a:tabLst>
                <a:tab pos="813435" algn="l"/>
              </a:tabLst>
            </a:pPr>
            <a:r>
              <a:rPr sz="2000" dirty="0">
                <a:latin typeface="Microsoft Sans Serif"/>
                <a:cs typeface="Microsoft Sans Serif"/>
              </a:rPr>
              <a:t>Marke</a:t>
            </a:r>
            <a:r>
              <a:rPr sz="2000" spc="5" dirty="0">
                <a:latin typeface="Microsoft Sans Serif"/>
                <a:cs typeface="Microsoft Sans Serif"/>
              </a:rPr>
              <a:t>t</a:t>
            </a:r>
            <a:r>
              <a:rPr sz="2000" dirty="0">
                <a:latin typeface="Microsoft Sans Serif"/>
                <a:cs typeface="Microsoft Sans Serif"/>
              </a:rPr>
              <a:t>i</a:t>
            </a:r>
            <a:r>
              <a:rPr sz="2000" spc="5" dirty="0">
                <a:latin typeface="Microsoft Sans Serif"/>
                <a:cs typeface="Microsoft Sans Serif"/>
              </a:rPr>
              <a:t>n</a:t>
            </a:r>
            <a:r>
              <a:rPr sz="2000" spc="-10" dirty="0">
                <a:latin typeface="Microsoft Sans Serif"/>
                <a:cs typeface="Microsoft Sans Serif"/>
              </a:rPr>
              <a:t>g </a:t>
            </a:r>
            <a:endParaRPr sz="2000" dirty="0">
              <a:latin typeface="Microsoft Sans Serif"/>
              <a:cs typeface="Microsoft Sans Serif"/>
            </a:endParaRPr>
          </a:p>
          <a:p>
            <a:pPr marL="812800" lvl="1" indent="-228600">
              <a:lnSpc>
                <a:spcPts val="2170"/>
              </a:lnSpc>
              <a:buFont typeface="Symbol"/>
              <a:buChar char=""/>
              <a:tabLst>
                <a:tab pos="813435" algn="l"/>
              </a:tabLst>
            </a:pPr>
            <a:r>
              <a:rPr sz="2000" spc="-5" dirty="0">
                <a:latin typeface="Microsoft Sans Serif"/>
                <a:cs typeface="Microsoft Sans Serif"/>
              </a:rPr>
              <a:t>Cas</a:t>
            </a:r>
            <a:r>
              <a:rPr sz="2000" spc="10" dirty="0">
                <a:latin typeface="Microsoft Sans Serif"/>
                <a:cs typeface="Microsoft Sans Serif"/>
              </a:rPr>
              <a:t>e</a:t>
            </a:r>
            <a:r>
              <a:rPr sz="2000" spc="-10" dirty="0">
                <a:latin typeface="Microsoft Sans Serif"/>
                <a:cs typeface="Microsoft Sans Serif"/>
              </a:rPr>
              <a:t>-</a:t>
            </a:r>
            <a:r>
              <a:rPr sz="2000" dirty="0">
                <a:latin typeface="Microsoft Sans Serif"/>
                <a:cs typeface="Microsoft Sans Serif"/>
              </a:rPr>
              <a:t>mi</a:t>
            </a:r>
            <a:r>
              <a:rPr sz="2000" spc="-5" dirty="0">
                <a:latin typeface="Microsoft Sans Serif"/>
                <a:cs typeface="Microsoft Sans Serif"/>
              </a:rPr>
              <a:t>x</a:t>
            </a:r>
            <a:r>
              <a:rPr sz="2000" spc="-25" dirty="0">
                <a:latin typeface="Microsoft Sans Serif"/>
                <a:cs typeface="Microsoft Sans Serif"/>
              </a:rPr>
              <a:t> </a:t>
            </a:r>
            <a:r>
              <a:rPr sz="2000" dirty="0">
                <a:latin typeface="Microsoft Sans Serif"/>
                <a:cs typeface="Microsoft Sans Serif"/>
              </a:rPr>
              <a:t>ma</a:t>
            </a:r>
            <a:r>
              <a:rPr sz="2000" spc="5" dirty="0">
                <a:latin typeface="Microsoft Sans Serif"/>
                <a:cs typeface="Microsoft Sans Serif"/>
              </a:rPr>
              <a:t>n</a:t>
            </a:r>
            <a:r>
              <a:rPr sz="2000" spc="-15" dirty="0">
                <a:latin typeface="Microsoft Sans Serif"/>
                <a:cs typeface="Microsoft Sans Serif"/>
              </a:rPr>
              <a:t>a</a:t>
            </a:r>
            <a:r>
              <a:rPr sz="2000" spc="5" dirty="0">
                <a:latin typeface="Microsoft Sans Serif"/>
                <a:cs typeface="Microsoft Sans Serif"/>
              </a:rPr>
              <a:t>ge</a:t>
            </a:r>
            <a:r>
              <a:rPr sz="2000" dirty="0">
                <a:latin typeface="Microsoft Sans Serif"/>
                <a:cs typeface="Microsoft Sans Serif"/>
              </a:rPr>
              <a:t>me</a:t>
            </a:r>
            <a:r>
              <a:rPr sz="2000" spc="-15" dirty="0">
                <a:latin typeface="Microsoft Sans Serif"/>
                <a:cs typeface="Microsoft Sans Serif"/>
              </a:rPr>
              <a:t>n</a:t>
            </a:r>
            <a:r>
              <a:rPr sz="2000" dirty="0">
                <a:latin typeface="Microsoft Sans Serif"/>
                <a:cs typeface="Microsoft Sans Serif"/>
              </a:rPr>
              <a:t>t</a:t>
            </a:r>
            <a:endParaRPr lang="en-US" sz="2000" dirty="0">
              <a:latin typeface="Microsoft Sans Serif"/>
              <a:cs typeface="Microsoft Sans Serif"/>
            </a:endParaRPr>
          </a:p>
          <a:p>
            <a:pPr marL="812800" lvl="1" indent="-228600">
              <a:lnSpc>
                <a:spcPts val="2170"/>
              </a:lnSpc>
              <a:buFont typeface="Symbol"/>
              <a:buChar char=""/>
              <a:tabLst>
                <a:tab pos="813435" algn="l"/>
              </a:tabLst>
            </a:pPr>
            <a:r>
              <a:rPr lang="en-US" sz="2000" spc="-10" dirty="0">
                <a:latin typeface="Microsoft Sans Serif"/>
                <a:cs typeface="Microsoft Sans Serif"/>
              </a:rPr>
              <a:t>Education</a:t>
            </a:r>
            <a:r>
              <a:rPr sz="2000" spc="-10" dirty="0">
                <a:latin typeface="Microsoft Sans Serif"/>
                <a:cs typeface="Microsoft Sans Serif"/>
              </a:rPr>
              <a:t> </a:t>
            </a:r>
            <a:endParaRPr lang="en-US" sz="2000" dirty="0">
              <a:latin typeface="Microsoft Sans Serif"/>
              <a:cs typeface="Microsoft Sans Serif"/>
            </a:endParaRPr>
          </a:p>
          <a:p>
            <a:pPr marL="584200" lvl="1">
              <a:lnSpc>
                <a:spcPts val="2170"/>
              </a:lnSpc>
              <a:tabLst>
                <a:tab pos="813435" algn="l"/>
              </a:tabLst>
            </a:pPr>
            <a:r>
              <a:rPr sz="2000" spc="-10" dirty="0">
                <a:latin typeface="Microsoft Sans Serif"/>
                <a:cs typeface="Microsoft Sans Serif"/>
              </a:rPr>
              <a:t> </a:t>
            </a:r>
            <a:endParaRPr sz="2000" dirty="0">
              <a:latin typeface="Microsoft Sans Serif"/>
              <a:cs typeface="Microsoft Sans Serif"/>
            </a:endParaRPr>
          </a:p>
          <a:p>
            <a:pPr marL="350520" indent="-337820">
              <a:lnSpc>
                <a:spcPts val="2160"/>
              </a:lnSpc>
              <a:spcAft>
                <a:spcPts val="600"/>
              </a:spcAft>
              <a:buFont typeface="Wingdings"/>
              <a:buChar char=""/>
              <a:tabLst>
                <a:tab pos="350520" algn="l"/>
              </a:tabLst>
            </a:pPr>
            <a:r>
              <a:rPr sz="2000" dirty="0">
                <a:latin typeface="Microsoft Sans Serif"/>
                <a:cs typeface="Microsoft Sans Serif"/>
              </a:rPr>
              <a:t>A</a:t>
            </a:r>
            <a:r>
              <a:rPr sz="2000" spc="10" dirty="0">
                <a:latin typeface="Microsoft Sans Serif"/>
                <a:cs typeface="Microsoft Sans Serif"/>
              </a:rPr>
              <a:t>d</a:t>
            </a:r>
            <a:r>
              <a:rPr sz="2000" spc="5" dirty="0">
                <a:latin typeface="Microsoft Sans Serif"/>
                <a:cs typeface="Microsoft Sans Serif"/>
              </a:rPr>
              <a:t>d</a:t>
            </a:r>
            <a:r>
              <a:rPr sz="2000" spc="-5" dirty="0">
                <a:latin typeface="Microsoft Sans Serif"/>
                <a:cs typeface="Microsoft Sans Serif"/>
              </a:rPr>
              <a:t>i</a:t>
            </a:r>
            <a:r>
              <a:rPr sz="2000" spc="-25" dirty="0">
                <a:latin typeface="Microsoft Sans Serif"/>
                <a:cs typeface="Microsoft Sans Serif"/>
              </a:rPr>
              <a:t>t</a:t>
            </a:r>
            <a:r>
              <a:rPr sz="2000" dirty="0">
                <a:latin typeface="Microsoft Sans Serif"/>
                <a:cs typeface="Microsoft Sans Serif"/>
              </a:rPr>
              <a:t>i</a:t>
            </a:r>
            <a:r>
              <a:rPr sz="2000" spc="5" dirty="0">
                <a:latin typeface="Microsoft Sans Serif"/>
                <a:cs typeface="Microsoft Sans Serif"/>
              </a:rPr>
              <a:t>o</a:t>
            </a:r>
            <a:r>
              <a:rPr sz="2000" spc="-15" dirty="0">
                <a:latin typeface="Microsoft Sans Serif"/>
                <a:cs typeface="Microsoft Sans Serif"/>
              </a:rPr>
              <a:t>n</a:t>
            </a:r>
            <a:r>
              <a:rPr sz="2000" spc="5" dirty="0">
                <a:latin typeface="Microsoft Sans Serif"/>
                <a:cs typeface="Microsoft Sans Serif"/>
              </a:rPr>
              <a:t>a</a:t>
            </a:r>
            <a:r>
              <a:rPr sz="2000" dirty="0">
                <a:latin typeface="Microsoft Sans Serif"/>
                <a:cs typeface="Microsoft Sans Serif"/>
              </a:rPr>
              <a:t>l</a:t>
            </a:r>
            <a:r>
              <a:rPr sz="2000" spc="5" dirty="0">
                <a:latin typeface="Microsoft Sans Serif"/>
                <a:cs typeface="Microsoft Sans Serif"/>
              </a:rPr>
              <a:t>l</a:t>
            </a:r>
            <a:r>
              <a:rPr sz="2000" spc="-10" dirty="0">
                <a:latin typeface="Microsoft Sans Serif"/>
                <a:cs typeface="Microsoft Sans Serif"/>
              </a:rPr>
              <a:t>y</a:t>
            </a:r>
            <a:r>
              <a:rPr sz="2000" spc="-15" dirty="0">
                <a:latin typeface="Microsoft Sans Serif"/>
                <a:cs typeface="Microsoft Sans Serif"/>
              </a:rPr>
              <a:t>,</a:t>
            </a:r>
            <a:r>
              <a:rPr sz="2000" spc="-5" dirty="0">
                <a:latin typeface="Microsoft Sans Serif"/>
                <a:cs typeface="Microsoft Sans Serif"/>
              </a:rPr>
              <a:t> Co</a:t>
            </a:r>
            <a:r>
              <a:rPr sz="2000" spc="-10" dirty="0">
                <a:latin typeface="Microsoft Sans Serif"/>
                <a:cs typeface="Microsoft Sans Serif"/>
              </a:rPr>
              <a:t>d</a:t>
            </a:r>
            <a:r>
              <a:rPr sz="2000" spc="5" dirty="0">
                <a:latin typeface="Microsoft Sans Serif"/>
                <a:cs typeface="Microsoft Sans Serif"/>
              </a:rPr>
              <a:t>e</a:t>
            </a:r>
            <a:r>
              <a:rPr sz="2000" spc="-10" dirty="0">
                <a:latin typeface="Microsoft Sans Serif"/>
                <a:cs typeface="Microsoft Sans Serif"/>
              </a:rPr>
              <a:t>r</a:t>
            </a:r>
            <a:r>
              <a:rPr sz="2000" dirty="0">
                <a:latin typeface="Microsoft Sans Serif"/>
                <a:cs typeface="Microsoft Sans Serif"/>
              </a:rPr>
              <a:t>s</a:t>
            </a:r>
            <a:r>
              <a:rPr sz="2000" spc="-25" dirty="0">
                <a:latin typeface="Microsoft Sans Serif"/>
                <a:cs typeface="Microsoft Sans Serif"/>
              </a:rPr>
              <a:t> </a:t>
            </a:r>
            <a:r>
              <a:rPr sz="2000" spc="-15" dirty="0">
                <a:latin typeface="Microsoft Sans Serif"/>
                <a:cs typeface="Microsoft Sans Serif"/>
              </a:rPr>
              <a:t>may</a:t>
            </a:r>
            <a:r>
              <a:rPr sz="2000" spc="-25" dirty="0">
                <a:latin typeface="Microsoft Sans Serif"/>
                <a:cs typeface="Microsoft Sans Serif"/>
              </a:rPr>
              <a:t>:</a:t>
            </a:r>
            <a:r>
              <a:rPr sz="2000" spc="-10" dirty="0">
                <a:latin typeface="Microsoft Sans Serif"/>
                <a:cs typeface="Microsoft Sans Serif"/>
              </a:rPr>
              <a:t> </a:t>
            </a:r>
            <a:endParaRPr sz="2000" dirty="0">
              <a:latin typeface="Microsoft Sans Serif"/>
              <a:cs typeface="Microsoft Sans Serif"/>
            </a:endParaRPr>
          </a:p>
          <a:p>
            <a:pPr marL="802005" marR="875030" lvl="1" indent="-228600">
              <a:lnSpc>
                <a:spcPct val="74200"/>
              </a:lnSpc>
              <a:buFont typeface="Symbol"/>
              <a:buChar char=""/>
              <a:tabLst>
                <a:tab pos="802640" algn="l"/>
              </a:tabLst>
            </a:pPr>
            <a:r>
              <a:rPr sz="2000" spc="-5" dirty="0">
                <a:latin typeface="Microsoft Sans Serif"/>
                <a:cs typeface="Microsoft Sans Serif"/>
              </a:rPr>
              <a:t>Rev</a:t>
            </a:r>
            <a:r>
              <a:rPr sz="2000" spc="5" dirty="0">
                <a:latin typeface="Microsoft Sans Serif"/>
                <a:cs typeface="Microsoft Sans Serif"/>
              </a:rPr>
              <a:t>ie</a:t>
            </a:r>
            <a:r>
              <a:rPr sz="2000" dirty="0">
                <a:latin typeface="Microsoft Sans Serif"/>
                <a:cs typeface="Microsoft Sans Serif"/>
              </a:rPr>
              <a:t>w</a:t>
            </a:r>
            <a:r>
              <a:rPr sz="2000" spc="-25" dirty="0">
                <a:latin typeface="Microsoft Sans Serif"/>
                <a:cs typeface="Microsoft Sans Serif"/>
              </a:rPr>
              <a:t> </a:t>
            </a:r>
            <a:r>
              <a:rPr sz="2000" spc="-15" dirty="0">
                <a:latin typeface="Microsoft Sans Serif"/>
                <a:cs typeface="Microsoft Sans Serif"/>
              </a:rPr>
              <a:t>p</a:t>
            </a:r>
            <a:r>
              <a:rPr sz="2000" spc="5" dirty="0">
                <a:latin typeface="Microsoft Sans Serif"/>
                <a:cs typeface="Microsoft Sans Serif"/>
              </a:rPr>
              <a:t>a</a:t>
            </a:r>
            <a:r>
              <a:rPr sz="2000" spc="-10" dirty="0">
                <a:latin typeface="Microsoft Sans Serif"/>
                <a:cs typeface="Microsoft Sans Serif"/>
              </a:rPr>
              <a:t>t</a:t>
            </a:r>
            <a:r>
              <a:rPr sz="2000" spc="-20" dirty="0">
                <a:latin typeface="Microsoft Sans Serif"/>
                <a:cs typeface="Microsoft Sans Serif"/>
              </a:rPr>
              <a:t>i</a:t>
            </a:r>
            <a:r>
              <a:rPr sz="2000" spc="5" dirty="0">
                <a:latin typeface="Microsoft Sans Serif"/>
                <a:cs typeface="Microsoft Sans Serif"/>
              </a:rPr>
              <a:t>en</a:t>
            </a:r>
            <a:r>
              <a:rPr sz="2000" dirty="0">
                <a:latin typeface="Microsoft Sans Serif"/>
                <a:cs typeface="Microsoft Sans Serif"/>
              </a:rPr>
              <a:t>t</a:t>
            </a:r>
            <a:r>
              <a:rPr sz="2000" spc="-25" dirty="0">
                <a:latin typeface="Microsoft Sans Serif"/>
                <a:cs typeface="Microsoft Sans Serif"/>
              </a:rPr>
              <a:t> </a:t>
            </a:r>
            <a:r>
              <a:rPr sz="2000" dirty="0">
                <a:latin typeface="Microsoft Sans Serif"/>
                <a:cs typeface="Microsoft Sans Serif"/>
              </a:rPr>
              <a:t>i</a:t>
            </a:r>
            <a:r>
              <a:rPr sz="2000" spc="5" dirty="0">
                <a:latin typeface="Microsoft Sans Serif"/>
                <a:cs typeface="Microsoft Sans Serif"/>
              </a:rPr>
              <a:t>n</a:t>
            </a:r>
            <a:r>
              <a:rPr sz="2000" spc="-30" dirty="0">
                <a:latin typeface="Microsoft Sans Serif"/>
                <a:cs typeface="Microsoft Sans Serif"/>
              </a:rPr>
              <a:t>f</a:t>
            </a:r>
            <a:r>
              <a:rPr sz="2000" spc="5" dirty="0">
                <a:latin typeface="Microsoft Sans Serif"/>
                <a:cs typeface="Microsoft Sans Serif"/>
              </a:rPr>
              <a:t>o</a:t>
            </a:r>
            <a:r>
              <a:rPr sz="2000" spc="-10" dirty="0">
                <a:latin typeface="Microsoft Sans Serif"/>
                <a:cs typeface="Microsoft Sans Serif"/>
              </a:rPr>
              <a:t>r</a:t>
            </a:r>
            <a:r>
              <a:rPr sz="2000" spc="-15" dirty="0">
                <a:latin typeface="Microsoft Sans Serif"/>
                <a:cs typeface="Microsoft Sans Serif"/>
              </a:rPr>
              <a:t>mat</a:t>
            </a:r>
            <a:r>
              <a:rPr sz="2000" dirty="0">
                <a:latin typeface="Microsoft Sans Serif"/>
                <a:cs typeface="Microsoft Sans Serif"/>
              </a:rPr>
              <a:t>i</a:t>
            </a:r>
            <a:r>
              <a:rPr sz="2000" spc="5" dirty="0">
                <a:latin typeface="Microsoft Sans Serif"/>
                <a:cs typeface="Microsoft Sans Serif"/>
              </a:rPr>
              <a:t>o</a:t>
            </a:r>
            <a:r>
              <a:rPr sz="2000" spc="15" dirty="0">
                <a:latin typeface="Microsoft Sans Serif"/>
                <a:cs typeface="Microsoft Sans Serif"/>
              </a:rPr>
              <a:t>n</a:t>
            </a:r>
            <a:r>
              <a:rPr sz="2000" spc="-25" dirty="0">
                <a:latin typeface="Microsoft Sans Serif"/>
                <a:cs typeface="Microsoft Sans Serif"/>
              </a:rPr>
              <a:t> </a:t>
            </a:r>
            <a:r>
              <a:rPr sz="2000" spc="-10" dirty="0">
                <a:latin typeface="Microsoft Sans Serif"/>
                <a:cs typeface="Microsoft Sans Serif"/>
              </a:rPr>
              <a:t>fo</a:t>
            </a:r>
            <a:r>
              <a:rPr sz="2000" spc="-5" dirty="0">
                <a:latin typeface="Microsoft Sans Serif"/>
                <a:cs typeface="Microsoft Sans Serif"/>
              </a:rPr>
              <a:t>r </a:t>
            </a:r>
            <a:r>
              <a:rPr sz="2000" spc="5" dirty="0">
                <a:latin typeface="Microsoft Sans Serif"/>
                <a:cs typeface="Microsoft Sans Serif"/>
              </a:rPr>
              <a:t>p</a:t>
            </a:r>
            <a:r>
              <a:rPr sz="2000" spc="-10" dirty="0">
                <a:latin typeface="Microsoft Sans Serif"/>
                <a:cs typeface="Microsoft Sans Serif"/>
              </a:rPr>
              <a:t>r</a:t>
            </a:r>
            <a:r>
              <a:rPr sz="2000" spc="-15" dirty="0">
                <a:latin typeface="Microsoft Sans Serif"/>
                <a:cs typeface="Microsoft Sans Serif"/>
              </a:rPr>
              <a:t>e</a:t>
            </a:r>
            <a:r>
              <a:rPr sz="2000" spc="5" dirty="0">
                <a:latin typeface="Microsoft Sans Serif"/>
                <a:cs typeface="Microsoft Sans Serif"/>
              </a:rPr>
              <a:t>e</a:t>
            </a:r>
            <a:r>
              <a:rPr sz="2000" spc="-10" dirty="0">
                <a:latin typeface="Microsoft Sans Serif"/>
                <a:cs typeface="Microsoft Sans Serif"/>
              </a:rPr>
              <a:t>xis</a:t>
            </a:r>
            <a:r>
              <a:rPr sz="2000" spc="-5" dirty="0">
                <a:latin typeface="Microsoft Sans Serif"/>
                <a:cs typeface="Microsoft Sans Serif"/>
              </a:rPr>
              <a:t>t</a:t>
            </a:r>
            <a:r>
              <a:rPr sz="2000" spc="-20" dirty="0">
                <a:latin typeface="Microsoft Sans Serif"/>
                <a:cs typeface="Microsoft Sans Serif"/>
              </a:rPr>
              <a:t>i</a:t>
            </a:r>
            <a:r>
              <a:rPr sz="2000" spc="5" dirty="0">
                <a:latin typeface="Microsoft Sans Serif"/>
                <a:cs typeface="Microsoft Sans Serif"/>
              </a:rPr>
              <a:t>n</a:t>
            </a:r>
            <a:r>
              <a:rPr sz="2000" spc="15" dirty="0">
                <a:latin typeface="Microsoft Sans Serif"/>
                <a:cs typeface="Microsoft Sans Serif"/>
              </a:rPr>
              <a:t>g</a:t>
            </a:r>
            <a:r>
              <a:rPr sz="2000" spc="-25" dirty="0">
                <a:latin typeface="Microsoft Sans Serif"/>
                <a:cs typeface="Microsoft Sans Serif"/>
              </a:rPr>
              <a:t> </a:t>
            </a:r>
            <a:r>
              <a:rPr sz="2000" spc="-20" dirty="0">
                <a:latin typeface="Microsoft Sans Serif"/>
                <a:cs typeface="Microsoft Sans Serif"/>
              </a:rPr>
              <a:t>c</a:t>
            </a:r>
            <a:r>
              <a:rPr sz="2000" spc="5" dirty="0">
                <a:latin typeface="Microsoft Sans Serif"/>
                <a:cs typeface="Microsoft Sans Serif"/>
              </a:rPr>
              <a:t>o</a:t>
            </a:r>
            <a:r>
              <a:rPr sz="2000" spc="-15" dirty="0">
                <a:latin typeface="Microsoft Sans Serif"/>
                <a:cs typeface="Microsoft Sans Serif"/>
              </a:rPr>
              <a:t>n</a:t>
            </a:r>
            <a:r>
              <a:rPr sz="2000" spc="5" dirty="0">
                <a:latin typeface="Microsoft Sans Serif"/>
                <a:cs typeface="Microsoft Sans Serif"/>
              </a:rPr>
              <a:t>d</a:t>
            </a:r>
            <a:r>
              <a:rPr sz="2000" spc="-5" dirty="0">
                <a:latin typeface="Microsoft Sans Serif"/>
                <a:cs typeface="Microsoft Sans Serif"/>
              </a:rPr>
              <a:t>it</a:t>
            </a:r>
            <a:r>
              <a:rPr sz="2000" dirty="0">
                <a:latin typeface="Microsoft Sans Serif"/>
                <a:cs typeface="Microsoft Sans Serif"/>
              </a:rPr>
              <a:t>i</a:t>
            </a:r>
            <a:r>
              <a:rPr sz="2000" spc="-10" dirty="0">
                <a:latin typeface="Microsoft Sans Serif"/>
                <a:cs typeface="Microsoft Sans Serif"/>
              </a:rPr>
              <a:t>o</a:t>
            </a:r>
            <a:r>
              <a:rPr sz="2000" spc="5" dirty="0">
                <a:latin typeface="Microsoft Sans Serif"/>
                <a:cs typeface="Microsoft Sans Serif"/>
              </a:rPr>
              <a:t>n</a:t>
            </a:r>
            <a:r>
              <a:rPr sz="2000" spc="10" dirty="0">
                <a:latin typeface="Microsoft Sans Serif"/>
                <a:cs typeface="Microsoft Sans Serif"/>
              </a:rPr>
              <a:t>s</a:t>
            </a:r>
            <a:r>
              <a:rPr sz="2000" spc="-25" dirty="0">
                <a:latin typeface="Microsoft Sans Serif"/>
                <a:cs typeface="Microsoft Sans Serif"/>
              </a:rPr>
              <a:t> </a:t>
            </a:r>
            <a:r>
              <a:rPr sz="2000" dirty="0">
                <a:latin typeface="Microsoft Sans Serif"/>
                <a:cs typeface="Microsoft Sans Serif"/>
              </a:rPr>
              <a:t>s</a:t>
            </a:r>
            <a:r>
              <a:rPr sz="2000" spc="5" dirty="0">
                <a:latin typeface="Microsoft Sans Serif"/>
                <a:cs typeface="Microsoft Sans Serif"/>
              </a:rPr>
              <a:t>u</a:t>
            </a:r>
            <a:r>
              <a:rPr sz="2000" dirty="0">
                <a:latin typeface="Microsoft Sans Serif"/>
                <a:cs typeface="Microsoft Sans Serif"/>
              </a:rPr>
              <a:t>c</a:t>
            </a:r>
            <a:r>
              <a:rPr sz="2000" spc="-15" dirty="0">
                <a:latin typeface="Microsoft Sans Serif"/>
                <a:cs typeface="Microsoft Sans Serif"/>
              </a:rPr>
              <a:t>h</a:t>
            </a:r>
            <a:r>
              <a:rPr sz="2000" spc="-25" dirty="0">
                <a:latin typeface="Microsoft Sans Serif"/>
                <a:cs typeface="Microsoft Sans Serif"/>
              </a:rPr>
              <a:t> </a:t>
            </a:r>
            <a:r>
              <a:rPr sz="2000" spc="5" dirty="0">
                <a:latin typeface="Microsoft Sans Serif"/>
                <a:cs typeface="Microsoft Sans Serif"/>
              </a:rPr>
              <a:t>a</a:t>
            </a:r>
            <a:r>
              <a:rPr sz="2000" dirty="0">
                <a:latin typeface="Microsoft Sans Serif"/>
                <a:cs typeface="Microsoft Sans Serif"/>
              </a:rPr>
              <a:t>s</a:t>
            </a:r>
            <a:r>
              <a:rPr sz="2000" spc="-10" dirty="0">
                <a:latin typeface="Microsoft Sans Serif"/>
                <a:cs typeface="Microsoft Sans Serif"/>
              </a:rPr>
              <a:t> </a:t>
            </a:r>
            <a:r>
              <a:rPr sz="2000" spc="5" dirty="0">
                <a:latin typeface="Microsoft Sans Serif"/>
                <a:cs typeface="Microsoft Sans Serif"/>
              </a:rPr>
              <a:t>d</a:t>
            </a:r>
            <a:r>
              <a:rPr sz="2000" dirty="0">
                <a:latin typeface="Microsoft Sans Serif"/>
                <a:cs typeface="Microsoft Sans Serif"/>
              </a:rPr>
              <a:t>i</a:t>
            </a:r>
            <a:r>
              <a:rPr sz="2000" spc="5" dirty="0">
                <a:latin typeface="Microsoft Sans Serif"/>
                <a:cs typeface="Microsoft Sans Serif"/>
              </a:rPr>
              <a:t>a</a:t>
            </a:r>
            <a:r>
              <a:rPr sz="2000" spc="-15" dirty="0">
                <a:latin typeface="Microsoft Sans Serif"/>
                <a:cs typeface="Microsoft Sans Serif"/>
              </a:rPr>
              <a:t>b</a:t>
            </a:r>
            <a:r>
              <a:rPr sz="2000" spc="5" dirty="0">
                <a:latin typeface="Microsoft Sans Serif"/>
                <a:cs typeface="Microsoft Sans Serif"/>
              </a:rPr>
              <a:t>e</a:t>
            </a:r>
            <a:r>
              <a:rPr sz="2000" spc="-10" dirty="0">
                <a:latin typeface="Microsoft Sans Serif"/>
                <a:cs typeface="Microsoft Sans Serif"/>
              </a:rPr>
              <a:t>tes</a:t>
            </a:r>
            <a:r>
              <a:rPr sz="3000" spc="-15" baseline="1388" dirty="0">
                <a:latin typeface="Microsoft Sans Serif"/>
                <a:cs typeface="Microsoft Sans Serif"/>
              </a:rPr>
              <a:t> </a:t>
            </a:r>
            <a:endParaRPr sz="3000" baseline="1388" dirty="0">
              <a:latin typeface="Microsoft Sans Serif"/>
              <a:cs typeface="Microsoft Sans Serif"/>
            </a:endParaRPr>
          </a:p>
          <a:p>
            <a:pPr marL="802005" lvl="1" indent="-228600">
              <a:lnSpc>
                <a:spcPts val="2340"/>
              </a:lnSpc>
              <a:buFont typeface="Symbol"/>
              <a:buChar char=""/>
              <a:tabLst>
                <a:tab pos="802640" algn="l"/>
              </a:tabLst>
            </a:pPr>
            <a:r>
              <a:rPr sz="2000" spc="-5" dirty="0">
                <a:latin typeface="Microsoft Sans Serif"/>
                <a:cs typeface="Microsoft Sans Serif"/>
              </a:rPr>
              <a:t>Re</a:t>
            </a:r>
            <a:r>
              <a:rPr sz="2000" spc="5" dirty="0">
                <a:latin typeface="Microsoft Sans Serif"/>
                <a:cs typeface="Microsoft Sans Serif"/>
              </a:rPr>
              <a:t>t</a:t>
            </a:r>
            <a:r>
              <a:rPr sz="2000" spc="-10" dirty="0">
                <a:latin typeface="Microsoft Sans Serif"/>
                <a:cs typeface="Microsoft Sans Serif"/>
              </a:rPr>
              <a:t>r</a:t>
            </a:r>
            <a:r>
              <a:rPr sz="2000" dirty="0">
                <a:latin typeface="Microsoft Sans Serif"/>
                <a:cs typeface="Microsoft Sans Serif"/>
              </a:rPr>
              <a:t>i</a:t>
            </a:r>
            <a:r>
              <a:rPr sz="2000" spc="5" dirty="0">
                <a:latin typeface="Microsoft Sans Serif"/>
                <a:cs typeface="Microsoft Sans Serif"/>
              </a:rPr>
              <a:t>e</a:t>
            </a:r>
            <a:r>
              <a:rPr sz="2000" dirty="0">
                <a:latin typeface="Microsoft Sans Serif"/>
                <a:cs typeface="Microsoft Sans Serif"/>
              </a:rPr>
              <a:t>v</a:t>
            </a:r>
            <a:r>
              <a:rPr sz="2000" spc="-10" dirty="0">
                <a:latin typeface="Microsoft Sans Serif"/>
                <a:cs typeface="Microsoft Sans Serif"/>
              </a:rPr>
              <a:t>e</a:t>
            </a:r>
            <a:r>
              <a:rPr sz="2000" spc="-5" dirty="0">
                <a:latin typeface="Microsoft Sans Serif"/>
                <a:cs typeface="Microsoft Sans Serif"/>
              </a:rPr>
              <a:t> </a:t>
            </a:r>
            <a:r>
              <a:rPr sz="2000" spc="-15" dirty="0">
                <a:latin typeface="Microsoft Sans Serif"/>
                <a:cs typeface="Microsoft Sans Serif"/>
              </a:rPr>
              <a:t>p</a:t>
            </a:r>
            <a:r>
              <a:rPr sz="2000" spc="5" dirty="0">
                <a:latin typeface="Microsoft Sans Serif"/>
                <a:cs typeface="Microsoft Sans Serif"/>
              </a:rPr>
              <a:t>a</a:t>
            </a:r>
            <a:r>
              <a:rPr sz="2000" spc="-10" dirty="0">
                <a:latin typeface="Microsoft Sans Serif"/>
                <a:cs typeface="Microsoft Sans Serif"/>
              </a:rPr>
              <a:t>t</a:t>
            </a:r>
            <a:r>
              <a:rPr sz="2000" dirty="0">
                <a:latin typeface="Microsoft Sans Serif"/>
                <a:cs typeface="Microsoft Sans Serif"/>
              </a:rPr>
              <a:t>i</a:t>
            </a:r>
            <a:r>
              <a:rPr sz="2000" spc="-15" dirty="0">
                <a:latin typeface="Microsoft Sans Serif"/>
                <a:cs typeface="Microsoft Sans Serif"/>
              </a:rPr>
              <a:t>e</a:t>
            </a:r>
            <a:r>
              <a:rPr sz="2000" spc="5" dirty="0">
                <a:latin typeface="Microsoft Sans Serif"/>
                <a:cs typeface="Microsoft Sans Serif"/>
              </a:rPr>
              <a:t>n</a:t>
            </a:r>
            <a:r>
              <a:rPr sz="2000" dirty="0">
                <a:latin typeface="Microsoft Sans Serif"/>
                <a:cs typeface="Microsoft Sans Serif"/>
              </a:rPr>
              <a:t>t </a:t>
            </a:r>
            <a:r>
              <a:rPr sz="2000" spc="-10" dirty="0">
                <a:latin typeface="Microsoft Sans Serif"/>
                <a:cs typeface="Microsoft Sans Serif"/>
              </a:rPr>
              <a:t>r</a:t>
            </a:r>
            <a:r>
              <a:rPr sz="2000" spc="5" dirty="0">
                <a:latin typeface="Microsoft Sans Serif"/>
                <a:cs typeface="Microsoft Sans Serif"/>
              </a:rPr>
              <a:t>e</a:t>
            </a:r>
            <a:r>
              <a:rPr sz="2000" spc="-20" dirty="0">
                <a:latin typeface="Microsoft Sans Serif"/>
                <a:cs typeface="Microsoft Sans Serif"/>
              </a:rPr>
              <a:t>c</a:t>
            </a:r>
            <a:r>
              <a:rPr sz="2000" spc="5" dirty="0">
                <a:latin typeface="Microsoft Sans Serif"/>
                <a:cs typeface="Microsoft Sans Serif"/>
              </a:rPr>
              <a:t>o</a:t>
            </a:r>
            <a:r>
              <a:rPr sz="2000" spc="-10" dirty="0">
                <a:latin typeface="Microsoft Sans Serif"/>
                <a:cs typeface="Microsoft Sans Serif"/>
              </a:rPr>
              <a:t>r</a:t>
            </a:r>
            <a:r>
              <a:rPr sz="2000" spc="-15" dirty="0">
                <a:latin typeface="Microsoft Sans Serif"/>
                <a:cs typeface="Microsoft Sans Serif"/>
              </a:rPr>
              <a:t>d</a:t>
            </a:r>
            <a:r>
              <a:rPr sz="2000" dirty="0">
                <a:latin typeface="Microsoft Sans Serif"/>
                <a:cs typeface="Microsoft Sans Serif"/>
              </a:rPr>
              <a:t>s</a:t>
            </a:r>
            <a:r>
              <a:rPr sz="2000" spc="-5" dirty="0">
                <a:latin typeface="Microsoft Sans Serif"/>
                <a:cs typeface="Microsoft Sans Serif"/>
              </a:rPr>
              <a:t> </a:t>
            </a:r>
            <a:r>
              <a:rPr sz="2000" spc="-10" dirty="0">
                <a:latin typeface="Microsoft Sans Serif"/>
                <a:cs typeface="Microsoft Sans Serif"/>
              </a:rPr>
              <a:t>fo</a:t>
            </a:r>
            <a:r>
              <a:rPr sz="2000" spc="-5" dirty="0">
                <a:latin typeface="Microsoft Sans Serif"/>
                <a:cs typeface="Microsoft Sans Serif"/>
              </a:rPr>
              <a:t>r</a:t>
            </a:r>
            <a:r>
              <a:rPr sz="2000" dirty="0">
                <a:latin typeface="Microsoft Sans Serif"/>
                <a:cs typeface="Microsoft Sans Serif"/>
              </a:rPr>
              <a:t> m</a:t>
            </a:r>
            <a:r>
              <a:rPr sz="2000" spc="-20" dirty="0">
                <a:latin typeface="Microsoft Sans Serif"/>
                <a:cs typeface="Microsoft Sans Serif"/>
              </a:rPr>
              <a:t>e</a:t>
            </a:r>
            <a:r>
              <a:rPr sz="2000" spc="5" dirty="0">
                <a:latin typeface="Microsoft Sans Serif"/>
                <a:cs typeface="Microsoft Sans Serif"/>
              </a:rPr>
              <a:t>d</a:t>
            </a:r>
            <a:r>
              <a:rPr sz="2000" dirty="0">
                <a:latin typeface="Microsoft Sans Serif"/>
                <a:cs typeface="Microsoft Sans Serif"/>
              </a:rPr>
              <a:t>ic</a:t>
            </a:r>
            <a:r>
              <a:rPr sz="2000" spc="5" dirty="0">
                <a:latin typeface="Microsoft Sans Serif"/>
                <a:cs typeface="Microsoft Sans Serif"/>
              </a:rPr>
              <a:t>a</a:t>
            </a:r>
            <a:r>
              <a:rPr sz="2000" spc="-15" dirty="0">
                <a:latin typeface="Microsoft Sans Serif"/>
                <a:cs typeface="Microsoft Sans Serif"/>
              </a:rPr>
              <a:t>l</a:t>
            </a:r>
            <a:r>
              <a:rPr sz="2000" spc="-5" dirty="0">
                <a:latin typeface="Microsoft Sans Serif"/>
                <a:cs typeface="Microsoft Sans Serif"/>
              </a:rPr>
              <a:t> </a:t>
            </a:r>
            <a:r>
              <a:rPr sz="2000" spc="-15" dirty="0">
                <a:latin typeface="Microsoft Sans Serif"/>
                <a:cs typeface="Microsoft Sans Serif"/>
              </a:rPr>
              <a:t>p</a:t>
            </a:r>
            <a:r>
              <a:rPr sz="2000" spc="5" dirty="0">
                <a:latin typeface="Microsoft Sans Serif"/>
                <a:cs typeface="Microsoft Sans Serif"/>
              </a:rPr>
              <a:t>e</a:t>
            </a:r>
            <a:r>
              <a:rPr sz="2000" spc="-10" dirty="0">
                <a:latin typeface="Microsoft Sans Serif"/>
                <a:cs typeface="Microsoft Sans Serif"/>
              </a:rPr>
              <a:t>r</a:t>
            </a:r>
            <a:r>
              <a:rPr sz="2000" dirty="0">
                <a:latin typeface="Microsoft Sans Serif"/>
                <a:cs typeface="Microsoft Sans Serif"/>
              </a:rPr>
              <a:t>s</a:t>
            </a:r>
            <a:r>
              <a:rPr sz="2000" spc="5" dirty="0">
                <a:latin typeface="Microsoft Sans Serif"/>
                <a:cs typeface="Microsoft Sans Serif"/>
              </a:rPr>
              <a:t>o</a:t>
            </a:r>
            <a:r>
              <a:rPr sz="2000" spc="-15" dirty="0">
                <a:latin typeface="Microsoft Sans Serif"/>
                <a:cs typeface="Microsoft Sans Serif"/>
              </a:rPr>
              <a:t>n</a:t>
            </a:r>
            <a:r>
              <a:rPr sz="2000" spc="5" dirty="0">
                <a:latin typeface="Microsoft Sans Serif"/>
                <a:cs typeface="Microsoft Sans Serif"/>
              </a:rPr>
              <a:t>n</a:t>
            </a:r>
            <a:r>
              <a:rPr sz="2000" spc="-15" dirty="0">
                <a:latin typeface="Microsoft Sans Serif"/>
                <a:cs typeface="Microsoft Sans Serif"/>
              </a:rPr>
              <a:t>e</a:t>
            </a:r>
            <a:r>
              <a:rPr sz="2000" spc="10" dirty="0">
                <a:latin typeface="Microsoft Sans Serif"/>
                <a:cs typeface="Microsoft Sans Serif"/>
              </a:rPr>
              <a:t>l</a:t>
            </a:r>
            <a:endParaRPr lang="en-US" sz="2000" spc="10" dirty="0">
              <a:latin typeface="Microsoft Sans Serif"/>
              <a:cs typeface="Microsoft Sans Serif"/>
            </a:endParaRPr>
          </a:p>
          <a:p>
            <a:pPr marL="802005" lvl="1" indent="-228600">
              <a:lnSpc>
                <a:spcPts val="2340"/>
              </a:lnSpc>
              <a:buFont typeface="Symbol"/>
              <a:buChar char=""/>
              <a:tabLst>
                <a:tab pos="802640" algn="l"/>
              </a:tabLst>
            </a:pPr>
            <a:r>
              <a:rPr sz="2000" spc="-30" dirty="0">
                <a:latin typeface="Microsoft Sans Serif"/>
                <a:cs typeface="Microsoft Sans Serif"/>
              </a:rPr>
              <a:t>W</a:t>
            </a:r>
            <a:r>
              <a:rPr sz="2000" spc="5" dirty="0">
                <a:latin typeface="Microsoft Sans Serif"/>
                <a:cs typeface="Microsoft Sans Serif"/>
              </a:rPr>
              <a:t>o</a:t>
            </a:r>
            <a:r>
              <a:rPr sz="2000" spc="-10" dirty="0">
                <a:latin typeface="Microsoft Sans Serif"/>
                <a:cs typeface="Microsoft Sans Serif"/>
              </a:rPr>
              <a:t>rk</a:t>
            </a:r>
            <a:r>
              <a:rPr sz="2000" spc="-5" dirty="0">
                <a:latin typeface="Microsoft Sans Serif"/>
                <a:cs typeface="Microsoft Sans Serif"/>
              </a:rPr>
              <a:t> </a:t>
            </a:r>
            <a:r>
              <a:rPr sz="2000" spc="5" dirty="0">
                <a:latin typeface="Microsoft Sans Serif"/>
                <a:cs typeface="Microsoft Sans Serif"/>
              </a:rPr>
              <a:t>a</a:t>
            </a:r>
            <a:r>
              <a:rPr sz="2000" spc="-10" dirty="0">
                <a:latin typeface="Microsoft Sans Serif"/>
                <a:cs typeface="Microsoft Sans Serif"/>
              </a:rPr>
              <a:t>s</a:t>
            </a:r>
            <a:r>
              <a:rPr sz="2000" spc="-5" dirty="0">
                <a:latin typeface="Microsoft Sans Serif"/>
                <a:cs typeface="Microsoft Sans Serif"/>
              </a:rPr>
              <a:t> </a:t>
            </a:r>
            <a:r>
              <a:rPr sz="2000" spc="-15" dirty="0">
                <a:latin typeface="Microsoft Sans Serif"/>
                <a:cs typeface="Microsoft Sans Serif"/>
              </a:rPr>
              <a:t>a</a:t>
            </a:r>
            <a:r>
              <a:rPr sz="2000" spc="-5" dirty="0">
                <a:latin typeface="Microsoft Sans Serif"/>
                <a:cs typeface="Microsoft Sans Serif"/>
              </a:rPr>
              <a:t> </a:t>
            </a:r>
            <a:r>
              <a:rPr sz="2000" dirty="0">
                <a:latin typeface="Microsoft Sans Serif"/>
                <a:cs typeface="Microsoft Sans Serif"/>
              </a:rPr>
              <a:t>l</a:t>
            </a:r>
            <a:r>
              <a:rPr sz="2000" spc="-15" dirty="0">
                <a:latin typeface="Microsoft Sans Serif"/>
                <a:cs typeface="Microsoft Sans Serif"/>
              </a:rPr>
              <a:t>i</a:t>
            </a:r>
            <a:r>
              <a:rPr sz="2000" spc="5" dirty="0">
                <a:latin typeface="Microsoft Sans Serif"/>
                <a:cs typeface="Microsoft Sans Serif"/>
              </a:rPr>
              <a:t>a</a:t>
            </a:r>
            <a:r>
              <a:rPr sz="2000" dirty="0">
                <a:latin typeface="Microsoft Sans Serif"/>
                <a:cs typeface="Microsoft Sans Serif"/>
              </a:rPr>
              <a:t>is</a:t>
            </a:r>
            <a:r>
              <a:rPr sz="2000" spc="-10" dirty="0">
                <a:latin typeface="Microsoft Sans Serif"/>
                <a:cs typeface="Microsoft Sans Serif"/>
              </a:rPr>
              <a:t>o</a:t>
            </a:r>
            <a:r>
              <a:rPr sz="2000" spc="20" dirty="0">
                <a:latin typeface="Microsoft Sans Serif"/>
                <a:cs typeface="Microsoft Sans Serif"/>
              </a:rPr>
              <a:t>n</a:t>
            </a:r>
            <a:r>
              <a:rPr sz="2000" spc="-25" dirty="0">
                <a:latin typeface="Microsoft Sans Serif"/>
                <a:cs typeface="Microsoft Sans Serif"/>
              </a:rPr>
              <a:t> </a:t>
            </a:r>
            <a:r>
              <a:rPr sz="2000" spc="-15" dirty="0">
                <a:latin typeface="Microsoft Sans Serif"/>
                <a:cs typeface="Microsoft Sans Serif"/>
              </a:rPr>
              <a:t>b</a:t>
            </a:r>
            <a:r>
              <a:rPr sz="2000" spc="5" dirty="0">
                <a:latin typeface="Microsoft Sans Serif"/>
                <a:cs typeface="Microsoft Sans Serif"/>
              </a:rPr>
              <a:t>e</a:t>
            </a:r>
            <a:r>
              <a:rPr sz="2000" dirty="0">
                <a:latin typeface="Microsoft Sans Serif"/>
                <a:cs typeface="Microsoft Sans Serif"/>
              </a:rPr>
              <a:t>t</a:t>
            </a:r>
            <a:r>
              <a:rPr sz="2000" spc="-25" dirty="0">
                <a:latin typeface="Microsoft Sans Serif"/>
                <a:cs typeface="Microsoft Sans Serif"/>
              </a:rPr>
              <a:t>w</a:t>
            </a:r>
            <a:r>
              <a:rPr sz="2000" spc="5" dirty="0">
                <a:latin typeface="Microsoft Sans Serif"/>
                <a:cs typeface="Microsoft Sans Serif"/>
              </a:rPr>
              <a:t>ee</a:t>
            </a:r>
            <a:r>
              <a:rPr sz="2000" spc="-15" dirty="0">
                <a:latin typeface="Microsoft Sans Serif"/>
                <a:cs typeface="Microsoft Sans Serif"/>
              </a:rPr>
              <a:t>n</a:t>
            </a:r>
            <a:r>
              <a:rPr sz="2000" spc="-5" dirty="0">
                <a:latin typeface="Microsoft Sans Serif"/>
                <a:cs typeface="Microsoft Sans Serif"/>
              </a:rPr>
              <a:t> </a:t>
            </a:r>
            <a:r>
              <a:rPr sz="2000" spc="-10" dirty="0">
                <a:latin typeface="Microsoft Sans Serif"/>
                <a:cs typeface="Microsoft Sans Serif"/>
              </a:rPr>
              <a:t>t</a:t>
            </a:r>
            <a:r>
              <a:rPr sz="2000" spc="-25" dirty="0">
                <a:latin typeface="Microsoft Sans Serif"/>
                <a:cs typeface="Microsoft Sans Serif"/>
              </a:rPr>
              <a:t>h</a:t>
            </a:r>
            <a:r>
              <a:rPr sz="2000" spc="5" dirty="0">
                <a:latin typeface="Microsoft Sans Serif"/>
                <a:cs typeface="Microsoft Sans Serif"/>
              </a:rPr>
              <a:t>e</a:t>
            </a:r>
            <a:r>
              <a:rPr sz="2000" spc="-5" dirty="0">
                <a:latin typeface="Microsoft Sans Serif"/>
                <a:cs typeface="Microsoft Sans Serif"/>
              </a:rPr>
              <a:t> </a:t>
            </a:r>
            <a:r>
              <a:rPr sz="2000" spc="-15" dirty="0">
                <a:latin typeface="Microsoft Sans Serif"/>
                <a:cs typeface="Microsoft Sans Serif"/>
              </a:rPr>
              <a:t>h</a:t>
            </a:r>
            <a:r>
              <a:rPr sz="2000" spc="5" dirty="0">
                <a:latin typeface="Microsoft Sans Serif"/>
                <a:cs typeface="Microsoft Sans Serif"/>
              </a:rPr>
              <a:t>e</a:t>
            </a:r>
            <a:r>
              <a:rPr sz="2000" spc="20" dirty="0">
                <a:latin typeface="Microsoft Sans Serif"/>
                <a:cs typeface="Microsoft Sans Serif"/>
              </a:rPr>
              <a:t>a</a:t>
            </a:r>
            <a:r>
              <a:rPr sz="2000" dirty="0">
                <a:latin typeface="Microsoft Sans Serif"/>
                <a:cs typeface="Microsoft Sans Serif"/>
              </a:rPr>
              <a:t>l</a:t>
            </a:r>
            <a:r>
              <a:rPr sz="2000" spc="-30" dirty="0">
                <a:latin typeface="Microsoft Sans Serif"/>
                <a:cs typeface="Microsoft Sans Serif"/>
              </a:rPr>
              <a:t>t</a:t>
            </a:r>
            <a:r>
              <a:rPr sz="2000" spc="5" dirty="0">
                <a:latin typeface="Microsoft Sans Serif"/>
                <a:cs typeface="Microsoft Sans Serif"/>
              </a:rPr>
              <a:t>h</a:t>
            </a:r>
            <a:r>
              <a:rPr sz="2000" spc="-5" dirty="0">
                <a:latin typeface="Microsoft Sans Serif"/>
                <a:cs typeface="Microsoft Sans Serif"/>
              </a:rPr>
              <a:t> </a:t>
            </a:r>
            <a:r>
              <a:rPr sz="2000" dirty="0">
                <a:latin typeface="Microsoft Sans Serif"/>
                <a:cs typeface="Microsoft Sans Serif"/>
              </a:rPr>
              <a:t>c</a:t>
            </a:r>
            <a:r>
              <a:rPr sz="2000" spc="-20" dirty="0">
                <a:latin typeface="Microsoft Sans Serif"/>
                <a:cs typeface="Microsoft Sans Serif"/>
              </a:rPr>
              <a:t>l</a:t>
            </a:r>
            <a:r>
              <a:rPr sz="2000" dirty="0">
                <a:latin typeface="Microsoft Sans Serif"/>
                <a:cs typeface="Microsoft Sans Serif"/>
              </a:rPr>
              <a:t>i</a:t>
            </a:r>
            <a:r>
              <a:rPr sz="2000" spc="5" dirty="0">
                <a:latin typeface="Microsoft Sans Serif"/>
                <a:cs typeface="Microsoft Sans Serif"/>
              </a:rPr>
              <a:t>n</a:t>
            </a:r>
            <a:r>
              <a:rPr sz="2000" dirty="0">
                <a:latin typeface="Microsoft Sans Serif"/>
                <a:cs typeface="Microsoft Sans Serif"/>
              </a:rPr>
              <a:t>ic</a:t>
            </a:r>
            <a:r>
              <a:rPr sz="2000" spc="-15" dirty="0">
                <a:latin typeface="Microsoft Sans Serif"/>
                <a:cs typeface="Microsoft Sans Serif"/>
              </a:rPr>
              <a:t>i</a:t>
            </a:r>
            <a:r>
              <a:rPr sz="2000" spc="5" dirty="0">
                <a:latin typeface="Microsoft Sans Serif"/>
                <a:cs typeface="Microsoft Sans Serif"/>
              </a:rPr>
              <a:t>a</a:t>
            </a:r>
            <a:r>
              <a:rPr sz="2000" spc="-5" dirty="0">
                <a:latin typeface="Microsoft Sans Serif"/>
                <a:cs typeface="Microsoft Sans Serif"/>
              </a:rPr>
              <a:t>n</a:t>
            </a:r>
            <a:r>
              <a:rPr sz="2000" spc="-25" dirty="0">
                <a:latin typeface="Microsoft Sans Serif"/>
                <a:cs typeface="Microsoft Sans Serif"/>
              </a:rPr>
              <a:t> </a:t>
            </a:r>
            <a:r>
              <a:rPr sz="2000" spc="5" dirty="0">
                <a:latin typeface="Microsoft Sans Serif"/>
                <a:cs typeface="Microsoft Sans Serif"/>
              </a:rPr>
              <a:t>a</a:t>
            </a:r>
            <a:r>
              <a:rPr sz="2000" spc="-15" dirty="0">
                <a:latin typeface="Microsoft Sans Serif"/>
                <a:cs typeface="Microsoft Sans Serif"/>
              </a:rPr>
              <a:t>n</a:t>
            </a:r>
            <a:r>
              <a:rPr sz="2000" spc="5" dirty="0">
                <a:latin typeface="Microsoft Sans Serif"/>
                <a:cs typeface="Microsoft Sans Serif"/>
              </a:rPr>
              <a:t>d</a:t>
            </a:r>
            <a:r>
              <a:rPr sz="2000" spc="-25" dirty="0">
                <a:latin typeface="Microsoft Sans Serif"/>
                <a:cs typeface="Microsoft Sans Serif"/>
              </a:rPr>
              <a:t> </a:t>
            </a:r>
            <a:r>
              <a:rPr sz="2000" spc="5" dirty="0">
                <a:latin typeface="Microsoft Sans Serif"/>
                <a:cs typeface="Microsoft Sans Serif"/>
              </a:rPr>
              <a:t>b</a:t>
            </a:r>
            <a:r>
              <a:rPr sz="2000" dirty="0">
                <a:latin typeface="Microsoft Sans Serif"/>
                <a:cs typeface="Microsoft Sans Serif"/>
              </a:rPr>
              <a:t>i</a:t>
            </a:r>
            <a:r>
              <a:rPr sz="2000" spc="5" dirty="0">
                <a:latin typeface="Microsoft Sans Serif"/>
                <a:cs typeface="Microsoft Sans Serif"/>
              </a:rPr>
              <a:t>l</a:t>
            </a:r>
            <a:r>
              <a:rPr sz="2000" dirty="0">
                <a:latin typeface="Microsoft Sans Serif"/>
                <a:cs typeface="Microsoft Sans Serif"/>
              </a:rPr>
              <a:t>l</a:t>
            </a:r>
            <a:r>
              <a:rPr sz="2000" spc="-15" dirty="0">
                <a:latin typeface="Microsoft Sans Serif"/>
                <a:cs typeface="Microsoft Sans Serif"/>
              </a:rPr>
              <a:t>i</a:t>
            </a:r>
            <a:r>
              <a:rPr sz="2000" spc="5" dirty="0">
                <a:latin typeface="Microsoft Sans Serif"/>
                <a:cs typeface="Microsoft Sans Serif"/>
              </a:rPr>
              <a:t>n</a:t>
            </a:r>
            <a:r>
              <a:rPr sz="2000" spc="-5" dirty="0">
                <a:latin typeface="Microsoft Sans Serif"/>
                <a:cs typeface="Microsoft Sans Serif"/>
              </a:rPr>
              <a:t>g</a:t>
            </a:r>
            <a:r>
              <a:rPr sz="2000" spc="-25" dirty="0">
                <a:latin typeface="Microsoft Sans Serif"/>
                <a:cs typeface="Microsoft Sans Serif"/>
              </a:rPr>
              <a:t> </a:t>
            </a:r>
            <a:r>
              <a:rPr sz="2000" spc="5" dirty="0">
                <a:latin typeface="Microsoft Sans Serif"/>
                <a:cs typeface="Microsoft Sans Serif"/>
              </a:rPr>
              <a:t>o</a:t>
            </a:r>
            <a:r>
              <a:rPr sz="2000" spc="-10" dirty="0">
                <a:latin typeface="Microsoft Sans Serif"/>
                <a:cs typeface="Microsoft Sans Serif"/>
              </a:rPr>
              <a:t>f</a:t>
            </a:r>
            <a:r>
              <a:rPr sz="2000" spc="-25" dirty="0">
                <a:latin typeface="Microsoft Sans Serif"/>
                <a:cs typeface="Microsoft Sans Serif"/>
              </a:rPr>
              <a:t>f</a:t>
            </a:r>
            <a:r>
              <a:rPr sz="2000" dirty="0">
                <a:latin typeface="Microsoft Sans Serif"/>
                <a:cs typeface="Microsoft Sans Serif"/>
              </a:rPr>
              <a:t>ic</a:t>
            </a:r>
            <a:r>
              <a:rPr sz="2000" spc="5" dirty="0">
                <a:latin typeface="Microsoft Sans Serif"/>
                <a:cs typeface="Microsoft Sans Serif"/>
              </a:rPr>
              <a:t>e</a:t>
            </a:r>
            <a:r>
              <a:rPr sz="2000" spc="-15" dirty="0">
                <a:latin typeface="Microsoft Sans Serif"/>
                <a:cs typeface="Microsoft Sans Serif"/>
              </a:rPr>
              <a:t>s</a:t>
            </a:r>
            <a:r>
              <a:rPr sz="1600" spc="-5" dirty="0">
                <a:latin typeface="Microsoft Sans Serif"/>
                <a:cs typeface="Microsoft Sans Serif"/>
              </a:rPr>
              <a:t> </a:t>
            </a:r>
            <a:endParaRPr sz="1600" dirty="0">
              <a:latin typeface="Microsoft Sans Serif"/>
              <a:cs typeface="Microsoft Sans Serif"/>
            </a:endParaRPr>
          </a:p>
          <a:p>
            <a:pPr marL="573405">
              <a:lnSpc>
                <a:spcPts val="2260"/>
              </a:lnSpc>
            </a:pPr>
            <a:r>
              <a:rPr sz="2000" spc="-10" dirty="0">
                <a:latin typeface="Microsoft Sans Serif"/>
                <a:cs typeface="Microsoft Sans Serif"/>
              </a:rPr>
              <a:t> </a:t>
            </a:r>
            <a:endParaRPr sz="2000" dirty="0">
              <a:latin typeface="Microsoft Sans Serif"/>
              <a:cs typeface="Microsoft Sans Serif"/>
            </a:endParaRPr>
          </a:p>
          <a:p>
            <a:pPr marL="401320">
              <a:lnSpc>
                <a:spcPts val="2330"/>
              </a:lnSpc>
            </a:pPr>
            <a:r>
              <a:rPr sz="2000" spc="-10" dirty="0">
                <a:latin typeface="Microsoft Sans Serif"/>
                <a:cs typeface="Microsoft Sans Serif"/>
              </a:rPr>
              <a:t> </a:t>
            </a:r>
            <a:endParaRPr sz="2000" dirty="0">
              <a:latin typeface="Microsoft Sans Serif"/>
              <a:cs typeface="Microsoft Sans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3550" y="45085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531874" y="725552"/>
            <a:ext cx="93345" cy="279400"/>
          </a:xfrm>
          <a:prstGeom prst="rect">
            <a:avLst/>
          </a:prstGeom>
        </p:spPr>
        <p:txBody>
          <a:bodyPr vert="horz" wrap="square" lIns="0" tIns="0" rIns="0" bIns="0" rtlCol="0">
            <a:spAutoFit/>
          </a:bodyPr>
          <a:lstStyle/>
          <a:p>
            <a:pPr marL="12700">
              <a:lnSpc>
                <a:spcPct val="100000"/>
              </a:lnSpc>
            </a:pPr>
            <a:r>
              <a:rPr sz="2000" spc="-10" dirty="0">
                <a:latin typeface="Microsoft Sans Serif"/>
                <a:cs typeface="Microsoft Sans Serif"/>
              </a:rPr>
              <a:t> </a:t>
            </a:r>
            <a:endParaRPr sz="2000">
              <a:latin typeface="Microsoft Sans Serif"/>
              <a:cs typeface="Microsoft Sans Serif"/>
            </a:endParaRPr>
          </a:p>
        </p:txBody>
      </p:sp>
      <p:sp>
        <p:nvSpPr>
          <p:cNvPr id="4" name="object 4"/>
          <p:cNvSpPr txBox="1">
            <a:spLocks noGrp="1"/>
          </p:cNvSpPr>
          <p:nvPr>
            <p:ph type="title"/>
          </p:nvPr>
        </p:nvSpPr>
        <p:spPr>
          <a:prstGeom prst="rect">
            <a:avLst/>
          </a:prstGeom>
        </p:spPr>
        <p:txBody>
          <a:bodyPr vert="horz" wrap="square" lIns="0" tIns="355727" rIns="0" bIns="0" rtlCol="0">
            <a:spAutoFit/>
          </a:bodyPr>
          <a:lstStyle/>
          <a:p>
            <a:pPr marL="2419985">
              <a:lnSpc>
                <a:spcPct val="100000"/>
              </a:lnSpc>
            </a:pPr>
            <a:r>
              <a:rPr sz="2800" dirty="0"/>
              <a:t>Occup</a:t>
            </a:r>
            <a:r>
              <a:rPr sz="2800" spc="5" dirty="0"/>
              <a:t>a</a:t>
            </a:r>
            <a:r>
              <a:rPr sz="2800" spc="-10" dirty="0"/>
              <a:t>t</a:t>
            </a:r>
            <a:r>
              <a:rPr sz="2800" spc="-30" dirty="0"/>
              <a:t>i</a:t>
            </a:r>
            <a:r>
              <a:rPr sz="2800" spc="-5" dirty="0"/>
              <a:t>on</a:t>
            </a:r>
            <a:r>
              <a:rPr sz="2800" spc="5" dirty="0"/>
              <a:t>a</a:t>
            </a:r>
            <a:r>
              <a:rPr sz="2800" spc="-10" dirty="0"/>
              <a:t>l</a:t>
            </a:r>
            <a:r>
              <a:rPr sz="2800" spc="-35" dirty="0"/>
              <a:t> </a:t>
            </a:r>
            <a:r>
              <a:rPr sz="2800" spc="-5" dirty="0"/>
              <a:t>Out</a:t>
            </a:r>
            <a:r>
              <a:rPr sz="2800" spc="-15" dirty="0"/>
              <a:t>l</a:t>
            </a:r>
            <a:r>
              <a:rPr sz="2800" spc="-5" dirty="0"/>
              <a:t>oo</a:t>
            </a:r>
            <a:r>
              <a:rPr sz="2800" spc="10" dirty="0"/>
              <a:t>k</a:t>
            </a:r>
            <a:r>
              <a:rPr sz="2800" spc="-10" dirty="0">
                <a:solidFill>
                  <a:srgbClr val="000000"/>
                </a:solidFill>
              </a:rPr>
              <a:t> </a:t>
            </a:r>
            <a:endParaRPr sz="2800"/>
          </a:p>
        </p:txBody>
      </p:sp>
      <p:sp>
        <p:nvSpPr>
          <p:cNvPr id="5" name="object 5"/>
          <p:cNvSpPr txBox="1"/>
          <p:nvPr/>
        </p:nvSpPr>
        <p:spPr>
          <a:xfrm>
            <a:off x="741997" y="2061604"/>
            <a:ext cx="8219440" cy="3173561"/>
          </a:xfrm>
          <a:prstGeom prst="rect">
            <a:avLst/>
          </a:prstGeom>
        </p:spPr>
        <p:txBody>
          <a:bodyPr vert="horz" wrap="square" lIns="0" tIns="0" rIns="0" bIns="0" rtlCol="0">
            <a:spAutoFit/>
          </a:bodyPr>
          <a:lstStyle/>
          <a:p>
            <a:pPr marL="355600" marR="5080" indent="-342900">
              <a:lnSpc>
                <a:spcPct val="100000"/>
              </a:lnSpc>
              <a:buFont typeface="Wingdings"/>
              <a:buChar char=""/>
              <a:tabLst>
                <a:tab pos="355600" algn="l"/>
              </a:tabLst>
            </a:pPr>
            <a:r>
              <a:rPr sz="2200" spc="-25" dirty="0">
                <a:latin typeface="Microsoft Sans Serif" panose="020B0604020202020204" pitchFamily="34" charset="0"/>
                <a:ea typeface="Microsoft Sans Serif" panose="020B0604020202020204" pitchFamily="34" charset="0"/>
                <a:cs typeface="Microsoft Sans Serif" panose="020B0604020202020204" pitchFamily="34" charset="0"/>
              </a:rPr>
              <a:t>A</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ccordin</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g</a:t>
            </a:r>
            <a:r>
              <a:rPr sz="2200" spc="-35"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sz="2200" spc="-20" dirty="0">
                <a:latin typeface="Microsoft Sans Serif" panose="020B0604020202020204" pitchFamily="34" charset="0"/>
                <a:ea typeface="Microsoft Sans Serif" panose="020B0604020202020204" pitchFamily="34" charset="0"/>
                <a:cs typeface="Microsoft Sans Serif" panose="020B0604020202020204" pitchFamily="34" charset="0"/>
              </a:rPr>
              <a:t>o</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the</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U</a:t>
            </a:r>
            <a:r>
              <a:rPr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S</a:t>
            </a:r>
            <a:r>
              <a:rPr sz="2200" spc="-35"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D</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ep</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a</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r</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m</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en</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 o</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f</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La</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b</a:t>
            </a:r>
            <a:r>
              <a:rPr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or</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sz="2200" spc="-2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25" dirty="0">
                <a:latin typeface="Microsoft Sans Serif" panose="020B0604020202020204" pitchFamily="34" charset="0"/>
                <a:ea typeface="Microsoft Sans Serif" panose="020B0604020202020204" pitchFamily="34" charset="0"/>
                <a:cs typeface="Microsoft Sans Serif" panose="020B0604020202020204" pitchFamily="34" charset="0"/>
              </a:rPr>
              <a:t>B</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urea</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u</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20" dirty="0">
                <a:latin typeface="Microsoft Sans Serif" panose="020B0604020202020204" pitchFamily="34" charset="0"/>
                <a:ea typeface="Microsoft Sans Serif" panose="020B0604020202020204" pitchFamily="34" charset="0"/>
                <a:cs typeface="Microsoft Sans Serif" panose="020B0604020202020204" pitchFamily="34" charset="0"/>
              </a:rPr>
              <a:t>o</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f</a:t>
            </a:r>
            <a:r>
              <a:rPr sz="2200" spc="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La</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b</a:t>
            </a:r>
            <a:r>
              <a:rPr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or </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S</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at</a:t>
            </a:r>
            <a:r>
              <a:rPr sz="2200" spc="-20" dirty="0">
                <a:latin typeface="Microsoft Sans Serif" panose="020B0604020202020204" pitchFamily="34" charset="0"/>
                <a:ea typeface="Microsoft Sans Serif" panose="020B0604020202020204" pitchFamily="34" charset="0"/>
                <a:cs typeface="Microsoft Sans Serif" panose="020B0604020202020204" pitchFamily="34" charset="0"/>
              </a:rPr>
              <a:t>i</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s</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t</a:t>
            </a:r>
            <a:r>
              <a:rPr sz="2200" spc="-25" dirty="0">
                <a:latin typeface="Microsoft Sans Serif" panose="020B0604020202020204" pitchFamily="34" charset="0"/>
                <a:ea typeface="Microsoft Sans Serif" panose="020B0604020202020204" pitchFamily="34" charset="0"/>
                <a:cs typeface="Microsoft Sans Serif" panose="020B0604020202020204" pitchFamily="34" charset="0"/>
              </a:rPr>
              <a:t>i</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c</a:t>
            </a:r>
            <a:r>
              <a:rPr sz="2200" spc="15" dirty="0">
                <a:latin typeface="Microsoft Sans Serif" panose="020B0604020202020204" pitchFamily="34" charset="0"/>
                <a:ea typeface="Microsoft Sans Serif" panose="020B0604020202020204" pitchFamily="34" charset="0"/>
                <a:cs typeface="Microsoft Sans Serif" panose="020B0604020202020204" pitchFamily="34" charset="0"/>
              </a:rPr>
              <a:t>s</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 (B</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LS</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sz="2200" spc="5"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400" dirty="0">
                <a:solidFill>
                  <a:srgbClr val="333333"/>
                </a:solidFill>
                <a:highlight>
                  <a:srgbClr val="FFFFFF"/>
                </a:highlight>
                <a:latin typeface="Microsoft Sans Serif" panose="020B0604020202020204" pitchFamily="34" charset="0"/>
                <a:ea typeface="Microsoft Sans Serif" panose="020B0604020202020204" pitchFamily="34" charset="0"/>
                <a:cs typeface="Microsoft Sans Serif" panose="020B0604020202020204" pitchFamily="34" charset="0"/>
              </a:rPr>
              <a:t>e</a:t>
            </a:r>
            <a:r>
              <a:rPr lang="en-US" sz="2400" b="0" i="0" dirty="0">
                <a:solidFill>
                  <a:srgbClr val="333333"/>
                </a:solidFill>
                <a:effectLst/>
                <a:highlight>
                  <a:srgbClr val="FFFFFF"/>
                </a:highlight>
                <a:latin typeface="Microsoft Sans Serif" panose="020B0604020202020204" pitchFamily="34" charset="0"/>
                <a:ea typeface="Microsoft Sans Serif" panose="020B0604020202020204" pitchFamily="34" charset="0"/>
                <a:cs typeface="Microsoft Sans Serif" panose="020B0604020202020204" pitchFamily="34" charset="0"/>
              </a:rPr>
              <a:t>mployment of medical records specialists is projected to grow 8 percent from 2022 to 2032, faster than the average for all occupations</a:t>
            </a:r>
            <a:r>
              <a:rPr sz="22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sz="2200" spc="-10"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sz="2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55600" indent="-342900">
              <a:lnSpc>
                <a:spcPct val="100000"/>
              </a:lnSpc>
              <a:spcBef>
                <a:spcPts val="1939"/>
              </a:spcBef>
              <a:buSzPct val="95652"/>
              <a:buFont typeface="Wingdings"/>
              <a:buChar char=""/>
              <a:tabLst>
                <a:tab pos="355600" algn="l"/>
              </a:tabLst>
            </a:pPr>
            <a:r>
              <a:rPr sz="2300" spc="-80" dirty="0">
                <a:latin typeface="Microsoft Sans Serif"/>
                <a:cs typeface="Microsoft Sans Serif"/>
              </a:rPr>
              <a:t>Wha</a:t>
            </a:r>
            <a:r>
              <a:rPr sz="2300" spc="-45" dirty="0">
                <a:latin typeface="Microsoft Sans Serif"/>
                <a:cs typeface="Microsoft Sans Serif"/>
              </a:rPr>
              <a:t>t</a:t>
            </a:r>
            <a:r>
              <a:rPr sz="2300" spc="-40" dirty="0">
                <a:latin typeface="Microsoft Sans Serif"/>
                <a:cs typeface="Microsoft Sans Serif"/>
              </a:rPr>
              <a:t> </a:t>
            </a:r>
            <a:r>
              <a:rPr sz="2300" spc="-60" dirty="0">
                <a:latin typeface="Microsoft Sans Serif"/>
                <a:cs typeface="Microsoft Sans Serif"/>
              </a:rPr>
              <a:t>does</a:t>
            </a:r>
            <a:r>
              <a:rPr sz="2300" spc="-40" dirty="0">
                <a:latin typeface="Microsoft Sans Serif"/>
                <a:cs typeface="Microsoft Sans Serif"/>
              </a:rPr>
              <a:t> </a:t>
            </a:r>
            <a:r>
              <a:rPr sz="2300" spc="-10" dirty="0">
                <a:latin typeface="Microsoft Sans Serif"/>
                <a:cs typeface="Microsoft Sans Serif"/>
              </a:rPr>
              <a:t>t</a:t>
            </a:r>
            <a:r>
              <a:rPr sz="2300" spc="-35" dirty="0">
                <a:latin typeface="Microsoft Sans Serif"/>
                <a:cs typeface="Microsoft Sans Serif"/>
              </a:rPr>
              <a:t>h</a:t>
            </a:r>
            <a:r>
              <a:rPr sz="2300" dirty="0">
                <a:latin typeface="Microsoft Sans Serif"/>
                <a:cs typeface="Microsoft Sans Serif"/>
              </a:rPr>
              <a:t>i</a:t>
            </a:r>
            <a:r>
              <a:rPr sz="2300" spc="5" dirty="0">
                <a:latin typeface="Microsoft Sans Serif"/>
                <a:cs typeface="Microsoft Sans Serif"/>
              </a:rPr>
              <a:t>s</a:t>
            </a:r>
            <a:r>
              <a:rPr sz="2300" spc="-204" dirty="0">
                <a:latin typeface="Microsoft Sans Serif"/>
                <a:cs typeface="Microsoft Sans Serif"/>
              </a:rPr>
              <a:t> </a:t>
            </a:r>
            <a:r>
              <a:rPr sz="2300" spc="-114" dirty="0">
                <a:latin typeface="Microsoft Sans Serif"/>
                <a:cs typeface="Microsoft Sans Serif"/>
              </a:rPr>
              <a:t>m</a:t>
            </a:r>
            <a:r>
              <a:rPr sz="2300" spc="-70" dirty="0">
                <a:latin typeface="Microsoft Sans Serif"/>
                <a:cs typeface="Microsoft Sans Serif"/>
              </a:rPr>
              <a:t>ea</a:t>
            </a:r>
            <a:r>
              <a:rPr sz="2300" spc="-60" dirty="0">
                <a:latin typeface="Microsoft Sans Serif"/>
                <a:cs typeface="Microsoft Sans Serif"/>
              </a:rPr>
              <a:t>n</a:t>
            </a:r>
            <a:r>
              <a:rPr sz="2300" spc="-40" dirty="0">
                <a:latin typeface="Microsoft Sans Serif"/>
                <a:cs typeface="Microsoft Sans Serif"/>
              </a:rPr>
              <a:t> </a:t>
            </a:r>
            <a:r>
              <a:rPr sz="2300" spc="-10" dirty="0">
                <a:latin typeface="Microsoft Sans Serif"/>
                <a:cs typeface="Microsoft Sans Serif"/>
              </a:rPr>
              <a:t>fo</a:t>
            </a:r>
            <a:r>
              <a:rPr sz="2300" spc="-20" dirty="0">
                <a:latin typeface="Microsoft Sans Serif"/>
                <a:cs typeface="Microsoft Sans Serif"/>
              </a:rPr>
              <a:t>r</a:t>
            </a:r>
            <a:r>
              <a:rPr sz="2300" spc="-145" dirty="0">
                <a:latin typeface="Microsoft Sans Serif"/>
                <a:cs typeface="Microsoft Sans Serif"/>
              </a:rPr>
              <a:t> </a:t>
            </a:r>
            <a:r>
              <a:rPr sz="2300" spc="-90" dirty="0">
                <a:latin typeface="Microsoft Sans Serif"/>
                <a:cs typeface="Microsoft Sans Serif"/>
              </a:rPr>
              <a:t>H</a:t>
            </a:r>
            <a:r>
              <a:rPr sz="2300" spc="-40" dirty="0">
                <a:latin typeface="Microsoft Sans Serif"/>
                <a:cs typeface="Microsoft Sans Serif"/>
              </a:rPr>
              <a:t>I</a:t>
            </a:r>
            <a:r>
              <a:rPr sz="2300" spc="-105" dirty="0">
                <a:latin typeface="Microsoft Sans Serif"/>
                <a:cs typeface="Microsoft Sans Serif"/>
              </a:rPr>
              <a:t>M</a:t>
            </a:r>
            <a:r>
              <a:rPr sz="2300" spc="-40" dirty="0">
                <a:latin typeface="Microsoft Sans Serif"/>
                <a:cs typeface="Microsoft Sans Serif"/>
              </a:rPr>
              <a:t>/</a:t>
            </a:r>
            <a:r>
              <a:rPr sz="2300" spc="-90" dirty="0">
                <a:latin typeface="Microsoft Sans Serif"/>
                <a:cs typeface="Microsoft Sans Serif"/>
              </a:rPr>
              <a:t>CD</a:t>
            </a:r>
            <a:r>
              <a:rPr sz="2300" spc="-95" dirty="0">
                <a:latin typeface="Microsoft Sans Serif"/>
                <a:cs typeface="Microsoft Sans Serif"/>
              </a:rPr>
              <a:t>C</a:t>
            </a:r>
            <a:r>
              <a:rPr sz="2300" spc="-40" dirty="0">
                <a:latin typeface="Microsoft Sans Serif"/>
                <a:cs typeface="Microsoft Sans Serif"/>
              </a:rPr>
              <a:t> </a:t>
            </a:r>
            <a:r>
              <a:rPr sz="2300" spc="-20" dirty="0">
                <a:latin typeface="Microsoft Sans Serif"/>
                <a:cs typeface="Microsoft Sans Serif"/>
              </a:rPr>
              <a:t>S</a:t>
            </a:r>
            <a:r>
              <a:rPr sz="2300" spc="-25" dirty="0">
                <a:latin typeface="Microsoft Sans Serif"/>
                <a:cs typeface="Microsoft Sans Serif"/>
              </a:rPr>
              <a:t>t</a:t>
            </a:r>
            <a:r>
              <a:rPr sz="2300" spc="-5" dirty="0">
                <a:latin typeface="Microsoft Sans Serif"/>
                <a:cs typeface="Microsoft Sans Serif"/>
              </a:rPr>
              <a:t>udent</a:t>
            </a:r>
            <a:r>
              <a:rPr sz="2300" spc="10" dirty="0">
                <a:latin typeface="Microsoft Sans Serif"/>
                <a:cs typeface="Microsoft Sans Serif"/>
              </a:rPr>
              <a:t>s</a:t>
            </a:r>
            <a:r>
              <a:rPr sz="2300" spc="-15" dirty="0">
                <a:latin typeface="Microsoft Sans Serif"/>
                <a:cs typeface="Microsoft Sans Serif"/>
              </a:rPr>
              <a:t>?</a:t>
            </a:r>
            <a:r>
              <a:rPr sz="2300" spc="-10" dirty="0">
                <a:latin typeface="Microsoft Sans Serif"/>
                <a:cs typeface="Microsoft Sans Serif"/>
              </a:rPr>
              <a:t> </a:t>
            </a:r>
            <a:endParaRPr sz="2300" dirty="0">
              <a:latin typeface="Microsoft Sans Serif"/>
              <a:cs typeface="Microsoft Sans Serif"/>
            </a:endParaRPr>
          </a:p>
          <a:p>
            <a:pPr marL="812800" lvl="1" indent="-228600">
              <a:lnSpc>
                <a:spcPct val="100000"/>
              </a:lnSpc>
              <a:spcBef>
                <a:spcPts val="500"/>
              </a:spcBef>
              <a:buFont typeface="Symbol"/>
              <a:buChar char=""/>
              <a:tabLst>
                <a:tab pos="813435" algn="l"/>
              </a:tabLst>
            </a:pPr>
            <a:r>
              <a:rPr sz="2200" spc="-25" dirty="0">
                <a:latin typeface="Microsoft Sans Serif"/>
                <a:cs typeface="Microsoft Sans Serif"/>
              </a:rPr>
              <a:t>S</a:t>
            </a:r>
            <a:r>
              <a:rPr sz="2200" spc="-5" dirty="0">
                <a:latin typeface="Microsoft Sans Serif"/>
                <a:cs typeface="Microsoft Sans Serif"/>
              </a:rPr>
              <a:t>t</a:t>
            </a:r>
            <a:r>
              <a:rPr sz="2200" dirty="0">
                <a:latin typeface="Microsoft Sans Serif"/>
                <a:cs typeface="Microsoft Sans Serif"/>
              </a:rPr>
              <a:t>r</a:t>
            </a:r>
            <a:r>
              <a:rPr sz="2200" spc="-5" dirty="0">
                <a:latin typeface="Microsoft Sans Serif"/>
                <a:cs typeface="Microsoft Sans Serif"/>
              </a:rPr>
              <a:t>on</a:t>
            </a:r>
            <a:r>
              <a:rPr sz="2200" spc="-10" dirty="0">
                <a:latin typeface="Microsoft Sans Serif"/>
                <a:cs typeface="Microsoft Sans Serif"/>
              </a:rPr>
              <a:t>g </a:t>
            </a:r>
            <a:r>
              <a:rPr sz="2200" spc="-25" dirty="0">
                <a:latin typeface="Microsoft Sans Serif"/>
                <a:cs typeface="Microsoft Sans Serif"/>
              </a:rPr>
              <a:t>p</a:t>
            </a:r>
            <a:r>
              <a:rPr sz="2200" dirty="0">
                <a:latin typeface="Microsoft Sans Serif"/>
                <a:cs typeface="Microsoft Sans Serif"/>
              </a:rPr>
              <a:t>r</a:t>
            </a:r>
            <a:r>
              <a:rPr sz="2200" spc="-5" dirty="0">
                <a:latin typeface="Microsoft Sans Serif"/>
                <a:cs typeface="Microsoft Sans Serif"/>
              </a:rPr>
              <a:t>osp</a:t>
            </a:r>
            <a:r>
              <a:rPr sz="2200" spc="-10" dirty="0">
                <a:latin typeface="Microsoft Sans Serif"/>
                <a:cs typeface="Microsoft Sans Serif"/>
              </a:rPr>
              <a:t>e</a:t>
            </a:r>
            <a:r>
              <a:rPr sz="2200" spc="-15" dirty="0">
                <a:latin typeface="Microsoft Sans Serif"/>
                <a:cs typeface="Microsoft Sans Serif"/>
              </a:rPr>
              <a:t>c</a:t>
            </a:r>
            <a:r>
              <a:rPr sz="2200" spc="-5" dirty="0">
                <a:latin typeface="Microsoft Sans Serif"/>
                <a:cs typeface="Microsoft Sans Serif"/>
              </a:rPr>
              <a:t>t</a:t>
            </a:r>
            <a:r>
              <a:rPr sz="2200" spc="-10" dirty="0">
                <a:latin typeface="Microsoft Sans Serif"/>
                <a:cs typeface="Microsoft Sans Serif"/>
              </a:rPr>
              <a:t>s fo</a:t>
            </a:r>
            <a:r>
              <a:rPr sz="2200" spc="-5" dirty="0">
                <a:latin typeface="Microsoft Sans Serif"/>
                <a:cs typeface="Microsoft Sans Serif"/>
              </a:rPr>
              <a:t>r</a:t>
            </a:r>
            <a:r>
              <a:rPr sz="2200" spc="-10" dirty="0">
                <a:latin typeface="Microsoft Sans Serif"/>
                <a:cs typeface="Microsoft Sans Serif"/>
              </a:rPr>
              <a:t> </a:t>
            </a:r>
            <a:r>
              <a:rPr sz="2200" spc="-35" dirty="0">
                <a:latin typeface="Microsoft Sans Serif"/>
                <a:cs typeface="Microsoft Sans Serif"/>
              </a:rPr>
              <a:t>l</a:t>
            </a:r>
            <a:r>
              <a:rPr sz="2200" spc="-5" dirty="0">
                <a:latin typeface="Microsoft Sans Serif"/>
                <a:cs typeface="Microsoft Sans Serif"/>
              </a:rPr>
              <a:t>o</a:t>
            </a:r>
            <a:r>
              <a:rPr sz="2200" spc="10" dirty="0">
                <a:latin typeface="Microsoft Sans Serif"/>
                <a:cs typeface="Microsoft Sans Serif"/>
              </a:rPr>
              <a:t>n</a:t>
            </a:r>
            <a:r>
              <a:rPr sz="2200" spc="15" dirty="0">
                <a:latin typeface="Microsoft Sans Serif"/>
                <a:cs typeface="Microsoft Sans Serif"/>
              </a:rPr>
              <a:t>g</a:t>
            </a:r>
            <a:r>
              <a:rPr sz="2200" spc="5" dirty="0">
                <a:latin typeface="Microsoft Sans Serif"/>
                <a:cs typeface="Microsoft Sans Serif"/>
              </a:rPr>
              <a:t>-</a:t>
            </a:r>
            <a:r>
              <a:rPr sz="2200" spc="-5" dirty="0">
                <a:latin typeface="Microsoft Sans Serif"/>
                <a:cs typeface="Microsoft Sans Serif"/>
              </a:rPr>
              <a:t>ter</a:t>
            </a:r>
            <a:r>
              <a:rPr sz="2200" spc="10" dirty="0">
                <a:latin typeface="Microsoft Sans Serif"/>
                <a:cs typeface="Microsoft Sans Serif"/>
              </a:rPr>
              <a:t>m</a:t>
            </a:r>
            <a:r>
              <a:rPr sz="2200" spc="0" dirty="0">
                <a:latin typeface="Microsoft Sans Serif"/>
                <a:cs typeface="Microsoft Sans Serif"/>
              </a:rPr>
              <a:t> </a:t>
            </a:r>
            <a:r>
              <a:rPr sz="2200" dirty="0">
                <a:latin typeface="Microsoft Sans Serif"/>
                <a:cs typeface="Microsoft Sans Serif"/>
              </a:rPr>
              <a:t>caree</a:t>
            </a:r>
            <a:r>
              <a:rPr sz="2200" spc="5" dirty="0">
                <a:latin typeface="Microsoft Sans Serif"/>
                <a:cs typeface="Microsoft Sans Serif"/>
              </a:rPr>
              <a:t>r</a:t>
            </a:r>
            <a:r>
              <a:rPr sz="2200" spc="0" dirty="0">
                <a:latin typeface="Microsoft Sans Serif"/>
                <a:cs typeface="Microsoft Sans Serif"/>
              </a:rPr>
              <a:t> </a:t>
            </a:r>
            <a:r>
              <a:rPr sz="2200" spc="-5" dirty="0">
                <a:latin typeface="Microsoft Sans Serif"/>
                <a:cs typeface="Microsoft Sans Serif"/>
              </a:rPr>
              <a:t>ad</a:t>
            </a:r>
            <a:r>
              <a:rPr sz="2200" spc="-30" dirty="0">
                <a:latin typeface="Microsoft Sans Serif"/>
                <a:cs typeface="Microsoft Sans Serif"/>
              </a:rPr>
              <a:t>v</a:t>
            </a:r>
            <a:r>
              <a:rPr sz="2200" spc="-5" dirty="0">
                <a:latin typeface="Microsoft Sans Serif"/>
                <a:cs typeface="Microsoft Sans Serif"/>
              </a:rPr>
              <a:t>anc</a:t>
            </a:r>
            <a:r>
              <a:rPr sz="2200" spc="-10" dirty="0">
                <a:latin typeface="Microsoft Sans Serif"/>
                <a:cs typeface="Microsoft Sans Serif"/>
              </a:rPr>
              <a:t>e</a:t>
            </a:r>
            <a:r>
              <a:rPr sz="2200" dirty="0">
                <a:latin typeface="Microsoft Sans Serif"/>
                <a:cs typeface="Microsoft Sans Serif"/>
              </a:rPr>
              <a:t>m</a:t>
            </a:r>
            <a:r>
              <a:rPr sz="2200" spc="-5" dirty="0">
                <a:latin typeface="Microsoft Sans Serif"/>
                <a:cs typeface="Microsoft Sans Serif"/>
              </a:rPr>
              <a:t>ent</a:t>
            </a:r>
            <a:r>
              <a:rPr sz="2200" spc="5" dirty="0">
                <a:latin typeface="Microsoft Sans Serif"/>
                <a:cs typeface="Microsoft Sans Serif"/>
              </a:rPr>
              <a:t>s</a:t>
            </a:r>
            <a:r>
              <a:rPr sz="3300" spc="-15" baseline="1262" dirty="0">
                <a:latin typeface="Microsoft Sans Serif"/>
                <a:cs typeface="Microsoft Sans Serif"/>
              </a:rPr>
              <a:t> </a:t>
            </a:r>
            <a:endParaRPr sz="3300" baseline="1262" dirty="0">
              <a:latin typeface="Microsoft Sans Serif"/>
              <a:cs typeface="Microsoft Sans Serif"/>
            </a:endParaRPr>
          </a:p>
          <a:p>
            <a:pPr marL="812800" marR="444500" lvl="1" indent="-228600">
              <a:lnSpc>
                <a:spcPct val="100800"/>
              </a:lnSpc>
              <a:spcBef>
                <a:spcPts val="500"/>
              </a:spcBef>
              <a:buFont typeface="Symbol"/>
              <a:buChar char=""/>
              <a:tabLst>
                <a:tab pos="813435" algn="l"/>
              </a:tabLst>
            </a:pPr>
            <a:r>
              <a:rPr sz="2200" dirty="0">
                <a:latin typeface="Arial"/>
                <a:cs typeface="Arial"/>
              </a:rPr>
              <a:t>Job prospects</a:t>
            </a:r>
            <a:r>
              <a:rPr sz="2200" spc="25" dirty="0">
                <a:latin typeface="Arial"/>
                <a:cs typeface="Arial"/>
              </a:rPr>
              <a:t> </a:t>
            </a:r>
            <a:r>
              <a:rPr sz="2200" spc="-50" dirty="0">
                <a:latin typeface="Arial"/>
                <a:cs typeface="Arial"/>
              </a:rPr>
              <a:t>w</a:t>
            </a:r>
            <a:r>
              <a:rPr sz="2200" spc="5" dirty="0">
                <a:latin typeface="Arial"/>
                <a:cs typeface="Arial"/>
              </a:rPr>
              <a:t>i</a:t>
            </a:r>
            <a:r>
              <a:rPr sz="2200" spc="-10" dirty="0">
                <a:latin typeface="Arial"/>
                <a:cs typeface="Arial"/>
              </a:rPr>
              <a:t>l</a:t>
            </a:r>
            <a:r>
              <a:rPr sz="2200" dirty="0">
                <a:latin typeface="Arial"/>
                <a:cs typeface="Arial"/>
              </a:rPr>
              <a:t>l</a:t>
            </a:r>
            <a:r>
              <a:rPr sz="2200" spc="-15" dirty="0">
                <a:latin typeface="Arial"/>
                <a:cs typeface="Arial"/>
              </a:rPr>
              <a:t> </a:t>
            </a:r>
            <a:r>
              <a:rPr sz="2200" dirty="0">
                <a:latin typeface="Arial"/>
                <a:cs typeface="Arial"/>
              </a:rPr>
              <a:t>be</a:t>
            </a:r>
            <a:r>
              <a:rPr sz="2200" spc="15" dirty="0">
                <a:latin typeface="Arial"/>
                <a:cs typeface="Arial"/>
              </a:rPr>
              <a:t> </a:t>
            </a:r>
            <a:r>
              <a:rPr sz="2200" dirty="0">
                <a:latin typeface="Arial"/>
                <a:cs typeface="Arial"/>
              </a:rPr>
              <a:t>best</a:t>
            </a:r>
            <a:r>
              <a:rPr sz="2200" spc="5" dirty="0">
                <a:latin typeface="Arial"/>
                <a:cs typeface="Arial"/>
              </a:rPr>
              <a:t> f</a:t>
            </a:r>
            <a:r>
              <a:rPr sz="2200" spc="-25" dirty="0">
                <a:latin typeface="Arial"/>
                <a:cs typeface="Arial"/>
              </a:rPr>
              <a:t>o</a:t>
            </a:r>
            <a:r>
              <a:rPr sz="2200" dirty="0">
                <a:latin typeface="Arial"/>
                <a:cs typeface="Arial"/>
              </a:rPr>
              <a:t>r</a:t>
            </a:r>
            <a:r>
              <a:rPr sz="2200" spc="10" dirty="0">
                <a:latin typeface="Arial"/>
                <a:cs typeface="Arial"/>
              </a:rPr>
              <a:t> </a:t>
            </a:r>
            <a:r>
              <a:rPr sz="2200" spc="5" dirty="0">
                <a:latin typeface="Arial"/>
                <a:cs typeface="Arial"/>
              </a:rPr>
              <a:t>t</a:t>
            </a:r>
            <a:r>
              <a:rPr sz="2200" dirty="0">
                <a:latin typeface="Arial"/>
                <a:cs typeface="Arial"/>
              </a:rPr>
              <a:t>hose</a:t>
            </a:r>
            <a:r>
              <a:rPr sz="2200" spc="-5" dirty="0">
                <a:latin typeface="Arial"/>
                <a:cs typeface="Arial"/>
              </a:rPr>
              <a:t> </a:t>
            </a:r>
            <a:r>
              <a:rPr sz="2200" spc="-50" dirty="0">
                <a:latin typeface="Arial"/>
                <a:cs typeface="Arial"/>
              </a:rPr>
              <a:t>w</a:t>
            </a:r>
            <a:r>
              <a:rPr sz="2200" spc="-10" dirty="0">
                <a:latin typeface="Arial"/>
                <a:cs typeface="Arial"/>
              </a:rPr>
              <a:t>i</a:t>
            </a:r>
            <a:r>
              <a:rPr sz="2200" spc="5" dirty="0">
                <a:latin typeface="Arial"/>
                <a:cs typeface="Arial"/>
              </a:rPr>
              <a:t>t</a:t>
            </a:r>
            <a:r>
              <a:rPr sz="2200" dirty="0">
                <a:latin typeface="Arial"/>
                <a:cs typeface="Arial"/>
              </a:rPr>
              <a:t>h a</a:t>
            </a:r>
            <a:r>
              <a:rPr sz="2200" spc="25" dirty="0">
                <a:latin typeface="Arial"/>
                <a:cs typeface="Arial"/>
              </a:rPr>
              <a:t> </a:t>
            </a:r>
            <a:r>
              <a:rPr sz="2200" dirty="0">
                <a:latin typeface="Arial"/>
                <a:cs typeface="Arial"/>
              </a:rPr>
              <a:t>cer</a:t>
            </a:r>
            <a:r>
              <a:rPr sz="2200" spc="10" dirty="0">
                <a:latin typeface="Arial"/>
                <a:cs typeface="Arial"/>
              </a:rPr>
              <a:t>t</a:t>
            </a:r>
            <a:r>
              <a:rPr sz="2200" spc="-10" dirty="0">
                <a:latin typeface="Arial"/>
                <a:cs typeface="Arial"/>
              </a:rPr>
              <a:t>i</a:t>
            </a:r>
            <a:r>
              <a:rPr sz="2200" spc="5" dirty="0">
                <a:latin typeface="Arial"/>
                <a:cs typeface="Arial"/>
              </a:rPr>
              <a:t>f</a:t>
            </a:r>
            <a:r>
              <a:rPr sz="2200" spc="-10" dirty="0">
                <a:latin typeface="Arial"/>
                <a:cs typeface="Arial"/>
              </a:rPr>
              <a:t>i</a:t>
            </a:r>
            <a:r>
              <a:rPr sz="2200" dirty="0">
                <a:latin typeface="Arial"/>
                <a:cs typeface="Arial"/>
              </a:rPr>
              <a:t>cation</a:t>
            </a:r>
            <a:r>
              <a:rPr sz="2200" spc="10" dirty="0">
                <a:latin typeface="Arial"/>
                <a:cs typeface="Arial"/>
              </a:rPr>
              <a:t> </a:t>
            </a:r>
            <a:r>
              <a:rPr sz="2200" spc="-10" dirty="0">
                <a:latin typeface="Arial"/>
                <a:cs typeface="Arial"/>
              </a:rPr>
              <a:t>i</a:t>
            </a:r>
            <a:r>
              <a:rPr sz="2200" dirty="0">
                <a:latin typeface="Arial"/>
                <a:cs typeface="Arial"/>
              </a:rPr>
              <a:t>n he</a:t>
            </a:r>
            <a:r>
              <a:rPr sz="2200" spc="-10" dirty="0">
                <a:latin typeface="Arial"/>
                <a:cs typeface="Arial"/>
              </a:rPr>
              <a:t>al</a:t>
            </a:r>
            <a:r>
              <a:rPr sz="2200" spc="5" dirty="0">
                <a:latin typeface="Arial"/>
                <a:cs typeface="Arial"/>
              </a:rPr>
              <a:t>t</a:t>
            </a:r>
            <a:r>
              <a:rPr sz="2200" dirty="0">
                <a:latin typeface="Arial"/>
                <a:cs typeface="Arial"/>
              </a:rPr>
              <a:t>h infor</a:t>
            </a:r>
            <a:r>
              <a:rPr sz="2200" spc="10" dirty="0">
                <a:latin typeface="Arial"/>
                <a:cs typeface="Arial"/>
              </a:rPr>
              <a:t>m</a:t>
            </a:r>
            <a:r>
              <a:rPr sz="2200" dirty="0">
                <a:latin typeface="Arial"/>
                <a:cs typeface="Arial"/>
              </a:rPr>
              <a:t>atio</a:t>
            </a:r>
            <a:r>
              <a:rPr sz="2200" spc="-10" dirty="0">
                <a:latin typeface="Arial"/>
                <a:cs typeface="Arial"/>
              </a:rPr>
              <a:t>n</a:t>
            </a:r>
            <a:r>
              <a:rPr sz="2200" dirty="0">
                <a:latin typeface="Arial"/>
                <a:cs typeface="Arial"/>
              </a:rPr>
              <a:t>.</a:t>
            </a:r>
          </a:p>
        </p:txBody>
      </p:sp>
      <p:sp>
        <p:nvSpPr>
          <p:cNvPr id="6" name="object 6"/>
          <p:cNvSpPr txBox="1"/>
          <p:nvPr/>
        </p:nvSpPr>
        <p:spPr>
          <a:xfrm>
            <a:off x="1074737" y="5759657"/>
            <a:ext cx="7940040" cy="713016"/>
          </a:xfrm>
          <a:prstGeom prst="rect">
            <a:avLst/>
          </a:prstGeom>
        </p:spPr>
        <p:txBody>
          <a:bodyPr vert="horz" wrap="square" lIns="0" tIns="0" rIns="0" bIns="0" rtlCol="0">
            <a:spAutoFit/>
          </a:bodyPr>
          <a:lstStyle/>
          <a:p>
            <a:pPr marL="12700" algn="just">
              <a:lnSpc>
                <a:spcPct val="100000"/>
              </a:lnSpc>
            </a:pPr>
            <a:r>
              <a:rPr sz="1050" dirty="0">
                <a:solidFill>
                  <a:srgbClr val="4B4B4B"/>
                </a:solidFill>
                <a:latin typeface="Microsoft Sans Serif"/>
                <a:cs typeface="Microsoft Sans Serif"/>
              </a:rPr>
              <a:t> </a:t>
            </a:r>
            <a:endParaRPr sz="1050" dirty="0">
              <a:latin typeface="Microsoft Sans Serif"/>
              <a:cs typeface="Microsoft Sans Serif"/>
            </a:endParaRPr>
          </a:p>
          <a:p>
            <a:pPr marL="12700" algn="just">
              <a:lnSpc>
                <a:spcPct val="100000"/>
              </a:lnSpc>
              <a:spcBef>
                <a:spcPts val="160"/>
              </a:spcBef>
            </a:pPr>
            <a:r>
              <a:rPr sz="1050" dirty="0">
                <a:solidFill>
                  <a:srgbClr val="4B4B4B"/>
                </a:solidFill>
                <a:latin typeface="Microsoft Sans Serif"/>
                <a:cs typeface="Microsoft Sans Serif"/>
              </a:rPr>
              <a:t> </a:t>
            </a:r>
            <a:endParaRPr sz="1050" dirty="0">
              <a:latin typeface="Microsoft Sans Serif"/>
              <a:cs typeface="Microsoft Sans Serif"/>
            </a:endParaRPr>
          </a:p>
          <a:p>
            <a:pPr marL="12700" algn="just">
              <a:lnSpc>
                <a:spcPct val="100000"/>
              </a:lnSpc>
              <a:spcBef>
                <a:spcPts val="160"/>
              </a:spcBef>
            </a:pPr>
            <a:r>
              <a:rPr sz="1100" dirty="0">
                <a:solidFill>
                  <a:srgbClr val="4B4B4B"/>
                </a:solidFill>
                <a:latin typeface="Microsoft Sans Serif"/>
                <a:cs typeface="Microsoft Sans Serif"/>
              </a:rPr>
              <a:t> </a:t>
            </a:r>
            <a:r>
              <a:rPr lang="en-US" sz="1100" b="0" i="0" dirty="0">
                <a:solidFill>
                  <a:srgbClr val="333333"/>
                </a:solidFill>
                <a:effectLst/>
                <a:highlight>
                  <a:srgbClr val="F5F7F9"/>
                </a:highlight>
                <a:latin typeface="Tahoma" panose="020B0604030504040204" pitchFamily="34" charset="0"/>
              </a:rPr>
              <a:t>Bureau of Labor Statistics, U.S. Department of Labor, </a:t>
            </a:r>
            <a:r>
              <a:rPr lang="en-US" sz="1100" b="0" i="1" dirty="0">
                <a:solidFill>
                  <a:srgbClr val="333333"/>
                </a:solidFill>
                <a:effectLst/>
                <a:highlight>
                  <a:srgbClr val="F5F7F9"/>
                </a:highlight>
                <a:latin typeface="Tahoma" panose="020B0604030504040204" pitchFamily="34" charset="0"/>
              </a:rPr>
              <a:t>Occupational Outlook Handbook</a:t>
            </a:r>
            <a:r>
              <a:rPr lang="en-US" sz="1100" b="0" i="0" dirty="0">
                <a:solidFill>
                  <a:srgbClr val="333333"/>
                </a:solidFill>
                <a:effectLst/>
                <a:highlight>
                  <a:srgbClr val="F5F7F9"/>
                </a:highlight>
                <a:latin typeface="Tahoma" panose="020B0604030504040204" pitchFamily="34" charset="0"/>
              </a:rPr>
              <a:t>, Medical Records Specialists,</a:t>
            </a:r>
            <a:br>
              <a:rPr lang="en-US" sz="1100" dirty="0"/>
            </a:br>
            <a:r>
              <a:rPr lang="en-US" sz="1100" b="0" i="0" dirty="0">
                <a:solidFill>
                  <a:srgbClr val="333333"/>
                </a:solidFill>
                <a:effectLst/>
                <a:highlight>
                  <a:srgbClr val="F5F7F9"/>
                </a:highlight>
                <a:latin typeface="Tahoma" panose="020B0604030504040204" pitchFamily="34" charset="0"/>
              </a:rPr>
              <a:t>at </a:t>
            </a:r>
            <a:r>
              <a:rPr lang="en-US" sz="1100" b="0" i="0" u="sng" dirty="0">
                <a:solidFill>
                  <a:srgbClr val="003399"/>
                </a:solidFill>
                <a:effectLst/>
                <a:highlight>
                  <a:srgbClr val="F5F7F9"/>
                </a:highlight>
                <a:latin typeface="Tahoma" panose="020B0604030504040204" pitchFamily="34" charset="0"/>
                <a:hlinkClick r:id="rId4"/>
              </a:rPr>
              <a:t>https://www.bls.gov/ooh/healthcare/medical-records-and-health-information-technicians.htm</a:t>
            </a:r>
            <a:r>
              <a:rPr lang="en-US" sz="1100" b="0" i="0" dirty="0">
                <a:solidFill>
                  <a:srgbClr val="333333"/>
                </a:solidFill>
                <a:effectLst/>
                <a:highlight>
                  <a:srgbClr val="F5F7F9"/>
                </a:highlight>
                <a:latin typeface="Tahoma" panose="020B0604030504040204" pitchFamily="34" charset="0"/>
              </a:rPr>
              <a:t> (visited </a:t>
            </a:r>
            <a:r>
              <a:rPr lang="en-US" sz="1100" b="0" i="1" dirty="0">
                <a:solidFill>
                  <a:srgbClr val="333333"/>
                </a:solidFill>
                <a:effectLst/>
                <a:highlight>
                  <a:srgbClr val="F5F7F9"/>
                </a:highlight>
                <a:latin typeface="Tahoma" panose="020B0604030504040204" pitchFamily="34" charset="0"/>
              </a:rPr>
              <a:t>June 10, 2024</a:t>
            </a:r>
            <a:r>
              <a:rPr lang="en-US" sz="1100" b="0" i="0" dirty="0">
                <a:solidFill>
                  <a:srgbClr val="333333"/>
                </a:solidFill>
                <a:effectLst/>
                <a:highlight>
                  <a:srgbClr val="F5F7F9"/>
                </a:highlight>
                <a:latin typeface="Tahoma" panose="020B0604030504040204" pitchFamily="34" charset="0"/>
              </a:rPr>
              <a:t>).</a:t>
            </a:r>
            <a:endParaRPr sz="1100" dirty="0">
              <a:latin typeface="Microsoft Sans Serif"/>
              <a:cs typeface="Microsoft Sans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403860" rIns="0" bIns="0" rtlCol="0">
            <a:spAutoFit/>
          </a:bodyPr>
          <a:lstStyle/>
          <a:p>
            <a:pPr marL="1487805">
              <a:lnSpc>
                <a:spcPct val="100000"/>
              </a:lnSpc>
            </a:pPr>
            <a:r>
              <a:rPr sz="2800" dirty="0"/>
              <a:t>Whe</a:t>
            </a:r>
            <a:r>
              <a:rPr sz="2800" spc="5" dirty="0"/>
              <a:t>r</a:t>
            </a:r>
            <a:r>
              <a:rPr sz="2800" spc="-20" dirty="0"/>
              <a:t>e</a:t>
            </a:r>
            <a:r>
              <a:rPr sz="2800" spc="-15" dirty="0"/>
              <a:t> </a:t>
            </a:r>
            <a:r>
              <a:rPr sz="2800" dirty="0"/>
              <a:t>a</a:t>
            </a:r>
            <a:r>
              <a:rPr sz="2800" spc="5" dirty="0"/>
              <a:t>r</a:t>
            </a:r>
            <a:r>
              <a:rPr sz="2800" spc="-20" dirty="0"/>
              <a:t>e</a:t>
            </a:r>
            <a:r>
              <a:rPr sz="2800" spc="-15" dirty="0"/>
              <a:t> </a:t>
            </a:r>
            <a:r>
              <a:rPr sz="2800" spc="-5" dirty="0"/>
              <a:t>H</a:t>
            </a:r>
            <a:r>
              <a:rPr sz="2800" dirty="0"/>
              <a:t>I</a:t>
            </a:r>
            <a:r>
              <a:rPr sz="2800" spc="-20" dirty="0"/>
              <a:t>M</a:t>
            </a:r>
            <a:r>
              <a:rPr sz="2800" spc="0" dirty="0"/>
              <a:t> </a:t>
            </a:r>
            <a:r>
              <a:rPr sz="2800" dirty="0"/>
              <a:t>Profes</a:t>
            </a:r>
            <a:r>
              <a:rPr sz="2800" spc="20" dirty="0"/>
              <a:t>s</a:t>
            </a:r>
            <a:r>
              <a:rPr sz="2800" dirty="0"/>
              <a:t>ion</a:t>
            </a:r>
            <a:r>
              <a:rPr sz="2800" spc="25" dirty="0"/>
              <a:t>a</a:t>
            </a:r>
            <a:r>
              <a:rPr sz="2800" spc="-15" dirty="0"/>
              <a:t>ls</a:t>
            </a:r>
            <a:r>
              <a:rPr sz="2800" spc="0" dirty="0"/>
              <a:t> </a:t>
            </a:r>
            <a:r>
              <a:rPr sz="2800" spc="-15" dirty="0"/>
              <a:t>E</a:t>
            </a:r>
            <a:r>
              <a:rPr sz="2800" dirty="0"/>
              <a:t>m</a:t>
            </a:r>
            <a:r>
              <a:rPr sz="2800" spc="5" dirty="0"/>
              <a:t>p</a:t>
            </a:r>
            <a:r>
              <a:rPr sz="2800" spc="-20" dirty="0"/>
              <a:t>l</a:t>
            </a:r>
            <a:r>
              <a:rPr sz="2800" spc="15" dirty="0"/>
              <a:t>o</a:t>
            </a:r>
            <a:r>
              <a:rPr sz="2800" dirty="0"/>
              <a:t>yed</a:t>
            </a:r>
            <a:r>
              <a:rPr sz="2800" spc="40" dirty="0"/>
              <a:t>?</a:t>
            </a:r>
            <a:r>
              <a:rPr sz="4200" spc="-15" baseline="1984" dirty="0">
                <a:solidFill>
                  <a:srgbClr val="000000"/>
                </a:solidFill>
              </a:rPr>
              <a:t> </a:t>
            </a:r>
            <a:endParaRPr sz="4200" baseline="1984"/>
          </a:p>
        </p:txBody>
      </p:sp>
      <p:sp>
        <p:nvSpPr>
          <p:cNvPr id="4" name="object 4"/>
          <p:cNvSpPr txBox="1"/>
          <p:nvPr/>
        </p:nvSpPr>
        <p:spPr>
          <a:xfrm>
            <a:off x="843597" y="2048904"/>
            <a:ext cx="5709285" cy="338554"/>
          </a:xfrm>
          <a:prstGeom prst="rect">
            <a:avLst/>
          </a:prstGeom>
        </p:spPr>
        <p:txBody>
          <a:bodyPr vert="horz" wrap="square" lIns="0" tIns="0" rIns="0" bIns="0" rtlCol="0">
            <a:spAutoFit/>
          </a:bodyPr>
          <a:lstStyle/>
          <a:p>
            <a:pPr marL="12700">
              <a:lnSpc>
                <a:spcPct val="100000"/>
              </a:lnSpc>
            </a:pPr>
            <a:r>
              <a:rPr sz="2200" spc="-25" dirty="0">
                <a:latin typeface="Microsoft Sans Serif"/>
                <a:cs typeface="Microsoft Sans Serif"/>
              </a:rPr>
              <a:t>A</a:t>
            </a:r>
            <a:r>
              <a:rPr sz="2200" spc="-10" dirty="0">
                <a:latin typeface="Microsoft Sans Serif"/>
                <a:cs typeface="Microsoft Sans Serif"/>
              </a:rPr>
              <a:t> fe</a:t>
            </a:r>
            <a:r>
              <a:rPr sz="2200" spc="-35" dirty="0">
                <a:latin typeface="Microsoft Sans Serif"/>
                <a:cs typeface="Microsoft Sans Serif"/>
              </a:rPr>
              <a:t>w</a:t>
            </a:r>
            <a:r>
              <a:rPr sz="2200" spc="-10" dirty="0">
                <a:latin typeface="Microsoft Sans Serif"/>
                <a:cs typeface="Microsoft Sans Serif"/>
              </a:rPr>
              <a:t> </a:t>
            </a:r>
            <a:r>
              <a:rPr sz="2200" spc="-25" dirty="0">
                <a:latin typeface="Microsoft Sans Serif"/>
                <a:cs typeface="Microsoft Sans Serif"/>
              </a:rPr>
              <a:t>e</a:t>
            </a:r>
            <a:r>
              <a:rPr sz="2200" dirty="0">
                <a:latin typeface="Microsoft Sans Serif"/>
                <a:cs typeface="Microsoft Sans Serif"/>
              </a:rPr>
              <a:t>xam</a:t>
            </a:r>
            <a:r>
              <a:rPr sz="2200" spc="15" dirty="0">
                <a:latin typeface="Microsoft Sans Serif"/>
                <a:cs typeface="Microsoft Sans Serif"/>
              </a:rPr>
              <a:t>p</a:t>
            </a:r>
            <a:r>
              <a:rPr sz="2200" spc="-25" dirty="0">
                <a:latin typeface="Microsoft Sans Serif"/>
                <a:cs typeface="Microsoft Sans Serif"/>
              </a:rPr>
              <a:t>l</a:t>
            </a:r>
            <a:r>
              <a:rPr sz="2200" spc="-5" dirty="0">
                <a:latin typeface="Microsoft Sans Serif"/>
                <a:cs typeface="Microsoft Sans Serif"/>
              </a:rPr>
              <a:t>e</a:t>
            </a:r>
            <a:r>
              <a:rPr sz="2200" spc="15" dirty="0">
                <a:latin typeface="Microsoft Sans Serif"/>
                <a:cs typeface="Microsoft Sans Serif"/>
              </a:rPr>
              <a:t>s</a:t>
            </a:r>
            <a:r>
              <a:rPr sz="2200" dirty="0">
                <a:latin typeface="Microsoft Sans Serif"/>
                <a:cs typeface="Microsoft Sans Serif"/>
              </a:rPr>
              <a:t> </a:t>
            </a:r>
            <a:r>
              <a:rPr sz="2200" spc="-25" dirty="0">
                <a:latin typeface="Microsoft Sans Serif"/>
                <a:cs typeface="Microsoft Sans Serif"/>
              </a:rPr>
              <a:t>i</a:t>
            </a:r>
            <a:r>
              <a:rPr sz="2200" spc="-5" dirty="0">
                <a:latin typeface="Microsoft Sans Serif"/>
                <a:cs typeface="Microsoft Sans Serif"/>
              </a:rPr>
              <a:t>n</a:t>
            </a:r>
            <a:r>
              <a:rPr sz="2200" spc="15" dirty="0">
                <a:latin typeface="Microsoft Sans Serif"/>
                <a:cs typeface="Microsoft Sans Serif"/>
              </a:rPr>
              <a:t>c</a:t>
            </a:r>
            <a:r>
              <a:rPr sz="2200" dirty="0">
                <a:latin typeface="Microsoft Sans Serif"/>
                <a:cs typeface="Microsoft Sans Serif"/>
              </a:rPr>
              <a:t>lu</a:t>
            </a:r>
            <a:r>
              <a:rPr sz="2200" spc="-10" dirty="0">
                <a:latin typeface="Microsoft Sans Serif"/>
                <a:cs typeface="Microsoft Sans Serif"/>
              </a:rPr>
              <a:t>d</a:t>
            </a:r>
            <a:r>
              <a:rPr sz="2200" spc="-20" dirty="0">
                <a:latin typeface="Microsoft Sans Serif"/>
                <a:cs typeface="Microsoft Sans Serif"/>
              </a:rPr>
              <a:t>e</a:t>
            </a:r>
            <a:r>
              <a:rPr lang="en-US" sz="2200" spc="-20" dirty="0">
                <a:latin typeface="Microsoft Sans Serif"/>
                <a:cs typeface="Microsoft Sans Serif"/>
              </a:rPr>
              <a:t>, </a:t>
            </a:r>
            <a:r>
              <a:rPr sz="2200" spc="-5" dirty="0">
                <a:latin typeface="Microsoft Sans Serif"/>
                <a:cs typeface="Microsoft Sans Serif"/>
              </a:rPr>
              <a:t>but ar</a:t>
            </a:r>
            <a:r>
              <a:rPr sz="2200" spc="10" dirty="0">
                <a:latin typeface="Microsoft Sans Serif"/>
                <a:cs typeface="Microsoft Sans Serif"/>
              </a:rPr>
              <a:t>e</a:t>
            </a:r>
            <a:r>
              <a:rPr sz="2200" spc="0" dirty="0">
                <a:latin typeface="Microsoft Sans Serif"/>
                <a:cs typeface="Microsoft Sans Serif"/>
              </a:rPr>
              <a:t> </a:t>
            </a:r>
            <a:r>
              <a:rPr sz="2200" spc="-5" dirty="0">
                <a:latin typeface="Microsoft Sans Serif"/>
                <a:cs typeface="Microsoft Sans Serif"/>
              </a:rPr>
              <a:t>no</a:t>
            </a:r>
            <a:r>
              <a:rPr sz="2200" spc="5" dirty="0">
                <a:latin typeface="Microsoft Sans Serif"/>
                <a:cs typeface="Microsoft Sans Serif"/>
              </a:rPr>
              <a:t>t</a:t>
            </a:r>
            <a:r>
              <a:rPr sz="2200" spc="0" dirty="0">
                <a:latin typeface="Microsoft Sans Serif"/>
                <a:cs typeface="Microsoft Sans Serif"/>
              </a:rPr>
              <a:t> </a:t>
            </a:r>
            <a:r>
              <a:rPr sz="2200" dirty="0">
                <a:latin typeface="Microsoft Sans Serif"/>
                <a:cs typeface="Microsoft Sans Serif"/>
              </a:rPr>
              <a:t>l</a:t>
            </a:r>
            <a:r>
              <a:rPr sz="2200" spc="-25" dirty="0">
                <a:latin typeface="Microsoft Sans Serif"/>
                <a:cs typeface="Microsoft Sans Serif"/>
              </a:rPr>
              <a:t>i</a:t>
            </a:r>
            <a:r>
              <a:rPr sz="2200" spc="20" dirty="0">
                <a:latin typeface="Microsoft Sans Serif"/>
                <a:cs typeface="Microsoft Sans Serif"/>
              </a:rPr>
              <a:t>m</a:t>
            </a:r>
            <a:r>
              <a:rPr sz="2200" spc="-25" dirty="0">
                <a:latin typeface="Microsoft Sans Serif"/>
                <a:cs typeface="Microsoft Sans Serif"/>
              </a:rPr>
              <a:t>i</a:t>
            </a:r>
            <a:r>
              <a:rPr sz="2200" spc="15" dirty="0">
                <a:latin typeface="Microsoft Sans Serif"/>
                <a:cs typeface="Microsoft Sans Serif"/>
              </a:rPr>
              <a:t>t</a:t>
            </a:r>
            <a:r>
              <a:rPr sz="2200" spc="-20" dirty="0">
                <a:latin typeface="Microsoft Sans Serif"/>
                <a:cs typeface="Microsoft Sans Serif"/>
              </a:rPr>
              <a:t>ed</a:t>
            </a:r>
            <a:r>
              <a:rPr sz="2200" spc="-2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a:t>
            </a:r>
            <a:r>
              <a:rPr sz="2200" spc="0" dirty="0">
                <a:latin typeface="Microsoft Sans Serif"/>
                <a:cs typeface="Microsoft Sans Serif"/>
              </a:rPr>
              <a:t>:</a:t>
            </a:r>
            <a:r>
              <a:rPr sz="3300" spc="-15" baseline="2525" dirty="0">
                <a:latin typeface="Microsoft Sans Serif"/>
                <a:cs typeface="Microsoft Sans Serif"/>
              </a:rPr>
              <a:t> </a:t>
            </a:r>
            <a:endParaRPr sz="3300" baseline="2525" dirty="0">
              <a:latin typeface="Microsoft Sans Serif"/>
              <a:cs typeface="Microsoft Sans Serif"/>
            </a:endParaRPr>
          </a:p>
        </p:txBody>
      </p:sp>
      <p:sp>
        <p:nvSpPr>
          <p:cNvPr id="5" name="object 5"/>
          <p:cNvSpPr txBox="1"/>
          <p:nvPr/>
        </p:nvSpPr>
        <p:spPr>
          <a:xfrm>
            <a:off x="1084897" y="2740534"/>
            <a:ext cx="3525520" cy="3942079"/>
          </a:xfrm>
          <a:prstGeom prst="rect">
            <a:avLst/>
          </a:prstGeom>
        </p:spPr>
        <p:txBody>
          <a:bodyPr vert="horz" wrap="square" lIns="0" tIns="0" rIns="0" bIns="0" rtlCol="0">
            <a:spAutoFit/>
          </a:bodyPr>
          <a:lstStyle/>
          <a:p>
            <a:pPr marL="352425" indent="-339725">
              <a:lnSpc>
                <a:spcPct val="100000"/>
              </a:lnSpc>
              <a:buClr>
                <a:srgbClr val="4B4B4B"/>
              </a:buClr>
              <a:buFont typeface="Wingdings"/>
              <a:buChar char=""/>
              <a:tabLst>
                <a:tab pos="353060" algn="l"/>
              </a:tabLst>
            </a:pPr>
            <a:r>
              <a:rPr sz="2000" spc="-5" dirty="0">
                <a:solidFill>
                  <a:srgbClr val="4B4B4B"/>
                </a:solidFill>
                <a:latin typeface="Microsoft Sans Serif"/>
                <a:cs typeface="Microsoft Sans Serif"/>
              </a:rPr>
              <a:t>Hos</a:t>
            </a:r>
            <a:r>
              <a:rPr sz="2000" spc="10" dirty="0">
                <a:solidFill>
                  <a:srgbClr val="4B4B4B"/>
                </a:solidFill>
                <a:latin typeface="Microsoft Sans Serif"/>
                <a:cs typeface="Microsoft Sans Serif"/>
              </a:rPr>
              <a:t>p</a:t>
            </a:r>
            <a:r>
              <a:rPr sz="2000" spc="-5" dirty="0">
                <a:solidFill>
                  <a:srgbClr val="4B4B4B"/>
                </a:solidFill>
                <a:latin typeface="Microsoft Sans Serif"/>
                <a:cs typeface="Microsoft Sans Serif"/>
              </a:rPr>
              <a:t>it</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l</a:t>
            </a:r>
            <a:r>
              <a:rPr sz="2000" spc="-10"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500"/>
              </a:spcBef>
              <a:buClr>
                <a:srgbClr val="4B4B4B"/>
              </a:buClr>
              <a:buFont typeface="Wingdings"/>
              <a:buChar char=""/>
              <a:tabLst>
                <a:tab pos="353060" algn="l"/>
              </a:tabLst>
            </a:pPr>
            <a:r>
              <a:rPr sz="2000" dirty="0">
                <a:solidFill>
                  <a:srgbClr val="4B4B4B"/>
                </a:solidFill>
                <a:latin typeface="Microsoft Sans Serif"/>
                <a:cs typeface="Microsoft Sans Serif"/>
              </a:rPr>
              <a:t>P</a:t>
            </a:r>
            <a:r>
              <a:rPr sz="2000" spc="10" dirty="0">
                <a:solidFill>
                  <a:srgbClr val="4B4B4B"/>
                </a:solidFill>
                <a:latin typeface="Microsoft Sans Serif"/>
                <a:cs typeface="Microsoft Sans Serif"/>
              </a:rPr>
              <a:t>h</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r</a:t>
            </a:r>
            <a:r>
              <a:rPr sz="2000" dirty="0">
                <a:solidFill>
                  <a:srgbClr val="4B4B4B"/>
                </a:solidFill>
                <a:latin typeface="Microsoft Sans Serif"/>
                <a:cs typeface="Microsoft Sans Serif"/>
              </a:rPr>
              <a:t>mac</a:t>
            </a:r>
            <a:r>
              <a:rPr sz="2000" spc="-15" dirty="0">
                <a:solidFill>
                  <a:srgbClr val="4B4B4B"/>
                </a:solidFill>
                <a:latin typeface="Microsoft Sans Serif"/>
                <a:cs typeface="Microsoft Sans Serif"/>
              </a:rPr>
              <a:t>e</a:t>
            </a:r>
            <a:r>
              <a:rPr sz="2000" spc="5" dirty="0">
                <a:solidFill>
                  <a:srgbClr val="4B4B4B"/>
                </a:solidFill>
                <a:latin typeface="Microsoft Sans Serif"/>
                <a:cs typeface="Microsoft Sans Serif"/>
              </a:rPr>
              <a:t>u</a:t>
            </a:r>
            <a:r>
              <a:rPr sz="2000" spc="-10" dirty="0">
                <a:solidFill>
                  <a:srgbClr val="4B4B4B"/>
                </a:solidFill>
                <a:latin typeface="Microsoft Sans Serif"/>
                <a:cs typeface="Microsoft Sans Serif"/>
              </a:rPr>
              <a:t>t</a:t>
            </a:r>
            <a:r>
              <a:rPr sz="2000" dirty="0">
                <a:solidFill>
                  <a:srgbClr val="4B4B4B"/>
                </a:solidFill>
                <a:latin typeface="Microsoft Sans Serif"/>
                <a:cs typeface="Microsoft Sans Serif"/>
              </a:rPr>
              <a:t>ic</a:t>
            </a:r>
            <a:r>
              <a:rPr sz="2000" spc="-15" dirty="0">
                <a:solidFill>
                  <a:srgbClr val="4B4B4B"/>
                </a:solidFill>
                <a:latin typeface="Microsoft Sans Serif"/>
                <a:cs typeface="Microsoft Sans Serif"/>
              </a:rPr>
              <a:t>a</a:t>
            </a:r>
            <a:r>
              <a:rPr sz="2000" spc="15" dirty="0">
                <a:solidFill>
                  <a:srgbClr val="4B4B4B"/>
                </a:solidFill>
                <a:latin typeface="Microsoft Sans Serif"/>
                <a:cs typeface="Microsoft Sans Serif"/>
              </a:rPr>
              <a:t>l</a:t>
            </a:r>
            <a:r>
              <a:rPr sz="2000" spc="-145" dirty="0">
                <a:solidFill>
                  <a:srgbClr val="4B4B4B"/>
                </a:solidFill>
                <a:latin typeface="Microsoft Sans Serif"/>
                <a:cs typeface="Microsoft Sans Serif"/>
              </a:rPr>
              <a:t> </a:t>
            </a:r>
            <a:r>
              <a:rPr sz="2000" spc="-5" dirty="0">
                <a:solidFill>
                  <a:srgbClr val="4B4B4B"/>
                </a:solidFill>
                <a:latin typeface="Microsoft Sans Serif"/>
                <a:cs typeface="Microsoft Sans Serif"/>
              </a:rPr>
              <a:t>C</a:t>
            </a:r>
            <a:r>
              <a:rPr sz="2000" spc="-20" dirty="0">
                <a:solidFill>
                  <a:srgbClr val="4B4B4B"/>
                </a:solidFill>
                <a:latin typeface="Microsoft Sans Serif"/>
                <a:cs typeface="Microsoft Sans Serif"/>
              </a:rPr>
              <a:t>o</a:t>
            </a:r>
            <a:r>
              <a:rPr sz="2000" dirty="0">
                <a:solidFill>
                  <a:srgbClr val="4B4B4B"/>
                </a:solidFill>
                <a:latin typeface="Microsoft Sans Serif"/>
                <a:cs typeface="Microsoft Sans Serif"/>
              </a:rPr>
              <a:t>mp</a:t>
            </a:r>
            <a:r>
              <a:rPr sz="2000" spc="5" dirty="0">
                <a:solidFill>
                  <a:srgbClr val="4B4B4B"/>
                </a:solidFill>
                <a:latin typeface="Microsoft Sans Serif"/>
                <a:cs typeface="Microsoft Sans Serif"/>
              </a:rPr>
              <a:t>an</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P</a:t>
            </a:r>
            <a:r>
              <a:rPr sz="2000" spc="10" dirty="0">
                <a:solidFill>
                  <a:srgbClr val="4B4B4B"/>
                </a:solidFill>
                <a:latin typeface="Microsoft Sans Serif"/>
                <a:cs typeface="Microsoft Sans Serif"/>
              </a:rPr>
              <a:t>h</a:t>
            </a:r>
            <a:r>
              <a:rPr sz="2000" dirty="0">
                <a:solidFill>
                  <a:srgbClr val="4B4B4B"/>
                </a:solidFill>
                <a:latin typeface="Microsoft Sans Serif"/>
                <a:cs typeface="Microsoft Sans Serif"/>
              </a:rPr>
              <a:t>ysic</a:t>
            </a:r>
            <a:r>
              <a:rPr sz="2000" spc="5" dirty="0">
                <a:solidFill>
                  <a:srgbClr val="4B4B4B"/>
                </a:solidFill>
                <a:latin typeface="Microsoft Sans Serif"/>
                <a:cs typeface="Microsoft Sans Serif"/>
              </a:rPr>
              <a:t>i</a:t>
            </a:r>
            <a:r>
              <a:rPr sz="2000" spc="-15" dirty="0">
                <a:solidFill>
                  <a:srgbClr val="4B4B4B"/>
                </a:solidFill>
                <a:latin typeface="Microsoft Sans Serif"/>
                <a:cs typeface="Microsoft Sans Serif"/>
              </a:rPr>
              <a:t>a</a:t>
            </a:r>
            <a:r>
              <a:rPr sz="2000" spc="10" dirty="0">
                <a:solidFill>
                  <a:srgbClr val="4B4B4B"/>
                </a:solidFill>
                <a:latin typeface="Microsoft Sans Serif"/>
                <a:cs typeface="Microsoft Sans Serif"/>
              </a:rPr>
              <a:t>n</a:t>
            </a:r>
            <a:r>
              <a:rPr sz="2000" spc="-105" dirty="0">
                <a:solidFill>
                  <a:srgbClr val="4B4B4B"/>
                </a:solidFill>
                <a:latin typeface="Microsoft Sans Serif"/>
                <a:cs typeface="Microsoft Sans Serif"/>
              </a:rPr>
              <a:t> </a:t>
            </a:r>
            <a:r>
              <a:rPr sz="2000" spc="-20" dirty="0">
                <a:solidFill>
                  <a:srgbClr val="4B4B4B"/>
                </a:solidFill>
                <a:latin typeface="Microsoft Sans Serif"/>
                <a:cs typeface="Microsoft Sans Serif"/>
              </a:rPr>
              <a:t>O</a:t>
            </a:r>
            <a:r>
              <a:rPr sz="2000" spc="-5" dirty="0">
                <a:solidFill>
                  <a:srgbClr val="4B4B4B"/>
                </a:solidFill>
                <a:latin typeface="Microsoft Sans Serif"/>
                <a:cs typeface="Microsoft Sans Serif"/>
              </a:rPr>
              <a:t>f</a:t>
            </a:r>
            <a:r>
              <a:rPr sz="2000" spc="-10" dirty="0">
                <a:solidFill>
                  <a:srgbClr val="4B4B4B"/>
                </a:solidFill>
                <a:latin typeface="Microsoft Sans Serif"/>
                <a:cs typeface="Microsoft Sans Serif"/>
              </a:rPr>
              <a:t>f</a:t>
            </a:r>
            <a:r>
              <a:rPr sz="2000" dirty="0">
                <a:solidFill>
                  <a:srgbClr val="4B4B4B"/>
                </a:solidFill>
                <a:latin typeface="Microsoft Sans Serif"/>
                <a:cs typeface="Microsoft Sans Serif"/>
              </a:rPr>
              <a:t>i</a:t>
            </a:r>
            <a:r>
              <a:rPr sz="2000" spc="-20" dirty="0">
                <a:solidFill>
                  <a:srgbClr val="4B4B4B"/>
                </a:solidFill>
                <a:latin typeface="Microsoft Sans Serif"/>
                <a:cs typeface="Microsoft Sans Serif"/>
              </a:rPr>
              <a:t>c</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V</a:t>
            </a:r>
            <a:r>
              <a:rPr sz="2000" spc="10" dirty="0">
                <a:solidFill>
                  <a:srgbClr val="4B4B4B"/>
                </a:solidFill>
                <a:latin typeface="Microsoft Sans Serif"/>
                <a:cs typeface="Microsoft Sans Serif"/>
              </a:rPr>
              <a:t>e</a:t>
            </a:r>
            <a:r>
              <a:rPr sz="2000" spc="-10" dirty="0">
                <a:solidFill>
                  <a:srgbClr val="4B4B4B"/>
                </a:solidFill>
                <a:latin typeface="Microsoft Sans Serif"/>
                <a:cs typeface="Microsoft Sans Serif"/>
              </a:rPr>
              <a:t>ter</a:t>
            </a:r>
            <a:r>
              <a:rPr sz="2000" dirty="0">
                <a:solidFill>
                  <a:srgbClr val="4B4B4B"/>
                </a:solidFill>
                <a:latin typeface="Microsoft Sans Serif"/>
                <a:cs typeface="Microsoft Sans Serif"/>
              </a:rPr>
              <a:t>i</a:t>
            </a:r>
            <a:r>
              <a:rPr sz="2000" spc="-10" dirty="0">
                <a:solidFill>
                  <a:srgbClr val="4B4B4B"/>
                </a:solidFill>
                <a:latin typeface="Microsoft Sans Serif"/>
                <a:cs typeface="Microsoft Sans Serif"/>
              </a:rPr>
              <a:t>n</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y</a:t>
            </a:r>
            <a:r>
              <a:rPr sz="2000" spc="-105" dirty="0">
                <a:solidFill>
                  <a:srgbClr val="4B4B4B"/>
                </a:solidFill>
                <a:latin typeface="Microsoft Sans Serif"/>
                <a:cs typeface="Microsoft Sans Serif"/>
              </a:rPr>
              <a:t> </a:t>
            </a:r>
            <a:r>
              <a:rPr sz="2000" spc="-5" dirty="0">
                <a:solidFill>
                  <a:srgbClr val="4B4B4B"/>
                </a:solidFill>
                <a:latin typeface="Microsoft Sans Serif"/>
                <a:cs typeface="Microsoft Sans Serif"/>
              </a:rPr>
              <a:t>Cli</a:t>
            </a:r>
            <a:r>
              <a:rPr sz="2000" spc="10" dirty="0">
                <a:solidFill>
                  <a:srgbClr val="4B4B4B"/>
                </a:solidFill>
                <a:latin typeface="Microsoft Sans Serif"/>
                <a:cs typeface="Microsoft Sans Serif"/>
              </a:rPr>
              <a:t>n</a:t>
            </a:r>
            <a:r>
              <a:rPr sz="2000" dirty="0">
                <a:solidFill>
                  <a:srgbClr val="4B4B4B"/>
                </a:solidFill>
                <a:latin typeface="Microsoft Sans Serif"/>
                <a:cs typeface="Microsoft Sans Serif"/>
              </a:rPr>
              <a:t>ic</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Hos</a:t>
            </a:r>
            <a:r>
              <a:rPr sz="2000" spc="10" dirty="0">
                <a:solidFill>
                  <a:srgbClr val="4B4B4B"/>
                </a:solidFill>
                <a:latin typeface="Microsoft Sans Serif"/>
                <a:cs typeface="Microsoft Sans Serif"/>
              </a:rPr>
              <a:t>p</a:t>
            </a:r>
            <a:r>
              <a:rPr sz="2000" dirty="0">
                <a:solidFill>
                  <a:srgbClr val="4B4B4B"/>
                </a:solidFill>
                <a:latin typeface="Microsoft Sans Serif"/>
                <a:cs typeface="Microsoft Sans Serif"/>
              </a:rPr>
              <a:t>ic</a:t>
            </a:r>
            <a:r>
              <a:rPr sz="2000" spc="-5" dirty="0">
                <a:solidFill>
                  <a:srgbClr val="4B4B4B"/>
                </a:solidFill>
                <a:latin typeface="Microsoft Sans Serif"/>
                <a:cs typeface="Microsoft Sans Serif"/>
              </a:rPr>
              <a:t>e</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Hom</a:t>
            </a:r>
            <a:r>
              <a:rPr sz="2000" spc="5" dirty="0">
                <a:solidFill>
                  <a:srgbClr val="4B4B4B"/>
                </a:solidFill>
                <a:latin typeface="Microsoft Sans Serif"/>
                <a:cs typeface="Microsoft Sans Serif"/>
              </a:rPr>
              <a:t>e</a:t>
            </a:r>
            <a:r>
              <a:rPr sz="2000" spc="-45" dirty="0">
                <a:solidFill>
                  <a:srgbClr val="4B4B4B"/>
                </a:solidFill>
                <a:latin typeface="Microsoft Sans Serif"/>
                <a:cs typeface="Microsoft Sans Serif"/>
              </a:rPr>
              <a:t> </a:t>
            </a:r>
            <a:r>
              <a:rPr sz="2000" spc="-5" dirty="0">
                <a:solidFill>
                  <a:srgbClr val="4B4B4B"/>
                </a:solidFill>
                <a:latin typeface="Microsoft Sans Serif"/>
                <a:cs typeface="Microsoft Sans Serif"/>
              </a:rPr>
              <a:t>He</a:t>
            </a:r>
            <a:r>
              <a:rPr sz="2000" spc="5" dirty="0">
                <a:solidFill>
                  <a:srgbClr val="4B4B4B"/>
                </a:solidFill>
                <a:latin typeface="Microsoft Sans Serif"/>
                <a:cs typeface="Microsoft Sans Serif"/>
              </a:rPr>
              <a:t>a</a:t>
            </a:r>
            <a:r>
              <a:rPr sz="2000" spc="-5" dirty="0">
                <a:solidFill>
                  <a:srgbClr val="4B4B4B"/>
                </a:solidFill>
                <a:latin typeface="Microsoft Sans Serif"/>
                <a:cs typeface="Microsoft Sans Serif"/>
              </a:rPr>
              <a:t>l</a:t>
            </a:r>
            <a:r>
              <a:rPr sz="2000" spc="-25" dirty="0">
                <a:solidFill>
                  <a:srgbClr val="4B4B4B"/>
                </a:solidFill>
                <a:latin typeface="Microsoft Sans Serif"/>
                <a:cs typeface="Microsoft Sans Serif"/>
              </a:rPr>
              <a:t>t</a:t>
            </a:r>
            <a:r>
              <a:rPr sz="2000" spc="-15" dirty="0">
                <a:solidFill>
                  <a:srgbClr val="4B4B4B"/>
                </a:solidFill>
                <a:latin typeface="Microsoft Sans Serif"/>
                <a:cs typeface="Microsoft Sans Serif"/>
              </a:rPr>
              <a:t>h</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75"/>
              </a:spcBef>
              <a:buClr>
                <a:srgbClr val="4B4B4B"/>
              </a:buClr>
              <a:buFont typeface="Wingdings"/>
              <a:buChar char=""/>
              <a:tabLst>
                <a:tab pos="353060" algn="l"/>
              </a:tabLst>
            </a:pPr>
            <a:r>
              <a:rPr sz="2000" spc="-10" dirty="0">
                <a:solidFill>
                  <a:srgbClr val="4B4B4B"/>
                </a:solidFill>
                <a:latin typeface="Microsoft Sans Serif"/>
                <a:cs typeface="Microsoft Sans Serif"/>
              </a:rPr>
              <a:t>In</a:t>
            </a:r>
            <a:r>
              <a:rPr sz="2000" dirty="0">
                <a:solidFill>
                  <a:srgbClr val="4B4B4B"/>
                </a:solidFill>
                <a:latin typeface="Microsoft Sans Serif"/>
                <a:cs typeface="Microsoft Sans Serif"/>
              </a:rPr>
              <a:t>s</a:t>
            </a:r>
            <a:r>
              <a:rPr sz="2000" spc="5" dirty="0">
                <a:solidFill>
                  <a:srgbClr val="4B4B4B"/>
                </a:solidFill>
                <a:latin typeface="Microsoft Sans Serif"/>
                <a:cs typeface="Microsoft Sans Serif"/>
              </a:rPr>
              <a:t>u</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an</a:t>
            </a:r>
            <a:r>
              <a:rPr sz="2000" spc="-20" dirty="0">
                <a:solidFill>
                  <a:srgbClr val="4B4B4B"/>
                </a:solidFill>
                <a:latin typeface="Microsoft Sans Serif"/>
                <a:cs typeface="Microsoft Sans Serif"/>
              </a:rPr>
              <a:t>c</a:t>
            </a:r>
            <a:r>
              <a:rPr sz="2000" spc="15" dirty="0">
                <a:solidFill>
                  <a:srgbClr val="4B4B4B"/>
                </a:solidFill>
                <a:latin typeface="Microsoft Sans Serif"/>
                <a:cs typeface="Microsoft Sans Serif"/>
              </a:rPr>
              <a:t>e</a:t>
            </a:r>
            <a:r>
              <a:rPr sz="2000" spc="-105" dirty="0">
                <a:solidFill>
                  <a:srgbClr val="4B4B4B"/>
                </a:solidFill>
                <a:latin typeface="Microsoft Sans Serif"/>
                <a:cs typeface="Microsoft Sans Serif"/>
              </a:rPr>
              <a:t> </a:t>
            </a:r>
            <a:r>
              <a:rPr sz="2000" spc="-5" dirty="0">
                <a:solidFill>
                  <a:srgbClr val="4B4B4B"/>
                </a:solidFill>
                <a:latin typeface="Microsoft Sans Serif"/>
                <a:cs typeface="Microsoft Sans Serif"/>
              </a:rPr>
              <a:t>Comp</a:t>
            </a:r>
            <a:r>
              <a:rPr sz="2000" spc="-10" dirty="0">
                <a:solidFill>
                  <a:srgbClr val="4B4B4B"/>
                </a:solidFill>
                <a:latin typeface="Microsoft Sans Serif"/>
                <a:cs typeface="Microsoft Sans Serif"/>
              </a:rPr>
              <a:t>a</a:t>
            </a:r>
            <a:r>
              <a:rPr sz="2000" spc="5" dirty="0">
                <a:solidFill>
                  <a:srgbClr val="4B4B4B"/>
                </a:solidFill>
                <a:latin typeface="Microsoft Sans Serif"/>
                <a:cs typeface="Microsoft Sans Serif"/>
              </a:rPr>
              <a:t>n</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Ma</a:t>
            </a:r>
            <a:r>
              <a:rPr sz="2000" spc="5" dirty="0">
                <a:solidFill>
                  <a:srgbClr val="4B4B4B"/>
                </a:solidFill>
                <a:latin typeface="Microsoft Sans Serif"/>
                <a:cs typeface="Microsoft Sans Serif"/>
              </a:rPr>
              <a:t>na</a:t>
            </a:r>
            <a:r>
              <a:rPr sz="2000" spc="-15" dirty="0">
                <a:solidFill>
                  <a:srgbClr val="4B4B4B"/>
                </a:solidFill>
                <a:latin typeface="Microsoft Sans Serif"/>
                <a:cs typeface="Microsoft Sans Serif"/>
              </a:rPr>
              <a:t>g</a:t>
            </a:r>
            <a:r>
              <a:rPr sz="2000" spc="5" dirty="0">
                <a:solidFill>
                  <a:srgbClr val="4B4B4B"/>
                </a:solidFill>
                <a:latin typeface="Microsoft Sans Serif"/>
                <a:cs typeface="Microsoft Sans Serif"/>
              </a:rPr>
              <a:t>e</a:t>
            </a:r>
            <a:r>
              <a:rPr sz="2000" spc="-5" dirty="0">
                <a:solidFill>
                  <a:srgbClr val="4B4B4B"/>
                </a:solidFill>
                <a:latin typeface="Microsoft Sans Serif"/>
                <a:cs typeface="Microsoft Sans Serif"/>
              </a:rPr>
              <a:t>d</a:t>
            </a:r>
            <a:r>
              <a:rPr sz="2000" spc="-65" dirty="0">
                <a:solidFill>
                  <a:srgbClr val="4B4B4B"/>
                </a:solidFill>
                <a:latin typeface="Microsoft Sans Serif"/>
                <a:cs typeface="Microsoft Sans Serif"/>
              </a:rPr>
              <a:t> </a:t>
            </a:r>
            <a:r>
              <a:rPr sz="2000" spc="-5" dirty="0">
                <a:solidFill>
                  <a:srgbClr val="4B4B4B"/>
                </a:solidFill>
                <a:latin typeface="Microsoft Sans Serif"/>
                <a:cs typeface="Microsoft Sans Serif"/>
              </a:rPr>
              <a:t>Car</a:t>
            </a:r>
            <a:r>
              <a:rPr sz="2000" spc="-15" dirty="0">
                <a:solidFill>
                  <a:srgbClr val="4B4B4B"/>
                </a:solidFill>
                <a:latin typeface="Microsoft Sans Serif"/>
                <a:cs typeface="Microsoft Sans Serif"/>
              </a:rPr>
              <a:t>e</a:t>
            </a:r>
            <a:r>
              <a:rPr sz="2000" spc="-25" dirty="0">
                <a:solidFill>
                  <a:srgbClr val="4B4B4B"/>
                </a:solidFill>
                <a:latin typeface="Microsoft Sans Serif"/>
                <a:cs typeface="Microsoft Sans Serif"/>
              </a:rPr>
              <a:t> </a:t>
            </a:r>
            <a:r>
              <a:rPr sz="2000" spc="-5" dirty="0">
                <a:solidFill>
                  <a:srgbClr val="4B4B4B"/>
                </a:solidFill>
                <a:latin typeface="Microsoft Sans Serif"/>
                <a:cs typeface="Microsoft Sans Serif"/>
              </a:rPr>
              <a:t>C</a:t>
            </a:r>
            <a:r>
              <a:rPr sz="2000" spc="-20" dirty="0">
                <a:solidFill>
                  <a:srgbClr val="4B4B4B"/>
                </a:solidFill>
                <a:latin typeface="Microsoft Sans Serif"/>
                <a:cs typeface="Microsoft Sans Serif"/>
              </a:rPr>
              <a:t>o</a:t>
            </a:r>
            <a:r>
              <a:rPr sz="2000" dirty="0">
                <a:solidFill>
                  <a:srgbClr val="4B4B4B"/>
                </a:solidFill>
                <a:latin typeface="Microsoft Sans Serif"/>
                <a:cs typeface="Microsoft Sans Serif"/>
              </a:rPr>
              <a:t>mp</a:t>
            </a:r>
            <a:r>
              <a:rPr sz="2000" spc="5" dirty="0">
                <a:solidFill>
                  <a:srgbClr val="4B4B4B"/>
                </a:solidFill>
                <a:latin typeface="Microsoft Sans Serif"/>
                <a:cs typeface="Microsoft Sans Serif"/>
              </a:rPr>
              <a:t>an</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15" dirty="0">
                <a:solidFill>
                  <a:srgbClr val="4B4B4B"/>
                </a:solidFill>
                <a:latin typeface="Microsoft Sans Serif"/>
                <a:cs typeface="Microsoft Sans Serif"/>
              </a:rPr>
              <a:t>S</a:t>
            </a:r>
            <a:r>
              <a:rPr sz="2000" spc="-5" dirty="0">
                <a:solidFill>
                  <a:srgbClr val="4B4B4B"/>
                </a:solidFill>
                <a:latin typeface="Microsoft Sans Serif"/>
                <a:cs typeface="Microsoft Sans Serif"/>
              </a:rPr>
              <a:t>t</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t</a:t>
            </a:r>
            <a:r>
              <a:rPr sz="2000" spc="-20" dirty="0">
                <a:solidFill>
                  <a:srgbClr val="4B4B4B"/>
                </a:solidFill>
                <a:latin typeface="Microsoft Sans Serif"/>
                <a:cs typeface="Microsoft Sans Serif"/>
              </a:rPr>
              <a:t>e</a:t>
            </a:r>
            <a:r>
              <a:rPr sz="2000" spc="-45" dirty="0">
                <a:solidFill>
                  <a:srgbClr val="4B4B4B"/>
                </a:solidFill>
                <a:latin typeface="Microsoft Sans Serif"/>
                <a:cs typeface="Microsoft Sans Serif"/>
              </a:rPr>
              <a:t> </a:t>
            </a:r>
            <a:r>
              <a:rPr sz="2000" spc="-5" dirty="0">
                <a:solidFill>
                  <a:srgbClr val="4B4B4B"/>
                </a:solidFill>
                <a:latin typeface="Microsoft Sans Serif"/>
                <a:cs typeface="Microsoft Sans Serif"/>
              </a:rPr>
              <a:t>Cor</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ct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o</a:t>
            </a:r>
            <a:r>
              <a:rPr sz="2000" spc="-15" dirty="0">
                <a:solidFill>
                  <a:srgbClr val="4B4B4B"/>
                </a:solidFill>
                <a:latin typeface="Microsoft Sans Serif"/>
                <a:cs typeface="Microsoft Sans Serif"/>
              </a:rPr>
              <a:t>n</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l</a:t>
            </a:r>
            <a:r>
              <a:rPr sz="2000" spc="-125" dirty="0">
                <a:solidFill>
                  <a:srgbClr val="4B4B4B"/>
                </a:solidFill>
                <a:latin typeface="Microsoft Sans Serif"/>
                <a:cs typeface="Microsoft Sans Serif"/>
              </a:rPr>
              <a:t> </a:t>
            </a:r>
            <a:r>
              <a:rPr sz="2000" spc="-40" dirty="0">
                <a:solidFill>
                  <a:srgbClr val="4B4B4B"/>
                </a:solidFill>
                <a:latin typeface="Microsoft Sans Serif"/>
                <a:cs typeface="Microsoft Sans Serif"/>
              </a:rPr>
              <a:t>F</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ci</a:t>
            </a:r>
            <a:r>
              <a:rPr sz="2000" spc="5" dirty="0">
                <a:solidFill>
                  <a:srgbClr val="4B4B4B"/>
                </a:solidFill>
                <a:latin typeface="Microsoft Sans Serif"/>
                <a:cs typeface="Microsoft Sans Serif"/>
              </a:rPr>
              <a:t>l</a:t>
            </a:r>
            <a:r>
              <a:rPr sz="2000" spc="-5" dirty="0">
                <a:solidFill>
                  <a:srgbClr val="4B4B4B"/>
                </a:solidFill>
                <a:latin typeface="Microsoft Sans Serif"/>
                <a:cs typeface="Microsoft Sans Serif"/>
              </a:rPr>
              <a:t>it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Di</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lys</a:t>
            </a:r>
            <a:r>
              <a:rPr sz="2000" spc="5" dirty="0">
                <a:solidFill>
                  <a:srgbClr val="4B4B4B"/>
                </a:solidFill>
                <a:latin typeface="Microsoft Sans Serif"/>
                <a:cs typeface="Microsoft Sans Serif"/>
              </a:rPr>
              <a:t>is</a:t>
            </a:r>
            <a:r>
              <a:rPr sz="2000" spc="-85" dirty="0">
                <a:solidFill>
                  <a:srgbClr val="4B4B4B"/>
                </a:solidFill>
                <a:latin typeface="Microsoft Sans Serif"/>
                <a:cs typeface="Microsoft Sans Serif"/>
              </a:rPr>
              <a:t> </a:t>
            </a:r>
            <a:r>
              <a:rPr sz="2000" spc="-5" dirty="0">
                <a:solidFill>
                  <a:srgbClr val="4B4B4B"/>
                </a:solidFill>
                <a:latin typeface="Microsoft Sans Serif"/>
                <a:cs typeface="Microsoft Sans Serif"/>
              </a:rPr>
              <a:t>Cli</a:t>
            </a:r>
            <a:r>
              <a:rPr sz="2000" spc="10" dirty="0">
                <a:solidFill>
                  <a:srgbClr val="4B4B4B"/>
                </a:solidFill>
                <a:latin typeface="Microsoft Sans Serif"/>
                <a:cs typeface="Microsoft Sans Serif"/>
              </a:rPr>
              <a:t>n</a:t>
            </a:r>
            <a:r>
              <a:rPr sz="2000" dirty="0">
                <a:solidFill>
                  <a:srgbClr val="4B4B4B"/>
                </a:solidFill>
                <a:latin typeface="Microsoft Sans Serif"/>
                <a:cs typeface="Microsoft Sans Serif"/>
              </a:rPr>
              <a:t>ic</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Am</a:t>
            </a:r>
            <a:r>
              <a:rPr sz="2000" spc="5" dirty="0">
                <a:solidFill>
                  <a:srgbClr val="4B4B4B"/>
                </a:solidFill>
                <a:latin typeface="Microsoft Sans Serif"/>
                <a:cs typeface="Microsoft Sans Serif"/>
              </a:rPr>
              <a:t>bu</a:t>
            </a:r>
            <a:r>
              <a:rPr sz="2000" dirty="0">
                <a:solidFill>
                  <a:srgbClr val="4B4B4B"/>
                </a:solidFill>
                <a:latin typeface="Microsoft Sans Serif"/>
                <a:cs typeface="Microsoft Sans Serif"/>
              </a:rPr>
              <a:t>l</a:t>
            </a:r>
            <a:r>
              <a:rPr sz="2000" spc="5" dirty="0">
                <a:solidFill>
                  <a:srgbClr val="4B4B4B"/>
                </a:solidFill>
                <a:latin typeface="Microsoft Sans Serif"/>
                <a:cs typeface="Microsoft Sans Serif"/>
              </a:rPr>
              <a:t>a</a:t>
            </a:r>
            <a:r>
              <a:rPr sz="2000" spc="-30" dirty="0">
                <a:solidFill>
                  <a:srgbClr val="4B4B4B"/>
                </a:solidFill>
                <a:latin typeface="Microsoft Sans Serif"/>
                <a:cs typeface="Microsoft Sans Serif"/>
              </a:rPr>
              <a:t>t</a:t>
            </a:r>
            <a:r>
              <a:rPr sz="2000" spc="5" dirty="0">
                <a:solidFill>
                  <a:srgbClr val="4B4B4B"/>
                </a:solidFill>
                <a:latin typeface="Microsoft Sans Serif"/>
                <a:cs typeface="Microsoft Sans Serif"/>
              </a:rPr>
              <a:t>o</a:t>
            </a:r>
            <a:r>
              <a:rPr sz="2000" spc="-10" dirty="0">
                <a:solidFill>
                  <a:srgbClr val="4B4B4B"/>
                </a:solidFill>
                <a:latin typeface="Microsoft Sans Serif"/>
                <a:cs typeface="Microsoft Sans Serif"/>
              </a:rPr>
              <a:t>r</a:t>
            </a:r>
            <a:r>
              <a:rPr sz="2000" spc="10" dirty="0">
                <a:solidFill>
                  <a:srgbClr val="4B4B4B"/>
                </a:solidFill>
                <a:latin typeface="Microsoft Sans Serif"/>
                <a:cs typeface="Microsoft Sans Serif"/>
              </a:rPr>
              <a:t>y</a:t>
            </a:r>
            <a:r>
              <a:rPr sz="2000" spc="-105" dirty="0">
                <a:solidFill>
                  <a:srgbClr val="4B4B4B"/>
                </a:solidFill>
                <a:latin typeface="Microsoft Sans Serif"/>
                <a:cs typeface="Microsoft Sans Serif"/>
              </a:rPr>
              <a:t> </a:t>
            </a:r>
            <a:r>
              <a:rPr sz="2000" spc="-5" dirty="0">
                <a:solidFill>
                  <a:srgbClr val="4B4B4B"/>
                </a:solidFill>
                <a:latin typeface="Microsoft Sans Serif"/>
                <a:cs typeface="Microsoft Sans Serif"/>
              </a:rPr>
              <a:t>Car</a:t>
            </a:r>
            <a:r>
              <a:rPr sz="2000" spc="-15" dirty="0">
                <a:solidFill>
                  <a:srgbClr val="4B4B4B"/>
                </a:solidFill>
                <a:latin typeface="Microsoft Sans Serif"/>
                <a:cs typeface="Microsoft Sans Serif"/>
              </a:rPr>
              <a:t>e</a:t>
            </a:r>
            <a:r>
              <a:rPr sz="2000" spc="-20" dirty="0">
                <a:solidFill>
                  <a:srgbClr val="4B4B4B"/>
                </a:solidFill>
                <a:latin typeface="Microsoft Sans Serif"/>
                <a:cs typeface="Microsoft Sans Serif"/>
              </a:rPr>
              <a:t> </a:t>
            </a:r>
            <a:r>
              <a:rPr sz="2000" spc="-15" dirty="0">
                <a:solidFill>
                  <a:srgbClr val="4B4B4B"/>
                </a:solidFill>
                <a:latin typeface="Microsoft Sans Serif"/>
                <a:cs typeface="Microsoft Sans Serif"/>
              </a:rPr>
              <a:t>F</a:t>
            </a:r>
            <a:r>
              <a:rPr sz="2000" spc="-30" dirty="0">
                <a:solidFill>
                  <a:srgbClr val="4B4B4B"/>
                </a:solidFill>
                <a:latin typeface="Microsoft Sans Serif"/>
                <a:cs typeface="Microsoft Sans Serif"/>
              </a:rPr>
              <a:t>a</a:t>
            </a:r>
            <a:r>
              <a:rPr sz="2000" dirty="0">
                <a:solidFill>
                  <a:srgbClr val="4B4B4B"/>
                </a:solidFill>
                <a:latin typeface="Microsoft Sans Serif"/>
                <a:cs typeface="Microsoft Sans Serif"/>
              </a:rPr>
              <a:t>ci</a:t>
            </a:r>
            <a:r>
              <a:rPr sz="2000" spc="5" dirty="0">
                <a:solidFill>
                  <a:srgbClr val="4B4B4B"/>
                </a:solidFill>
                <a:latin typeface="Microsoft Sans Serif"/>
                <a:cs typeface="Microsoft Sans Serif"/>
              </a:rPr>
              <a:t>l</a:t>
            </a:r>
            <a:r>
              <a:rPr sz="2000" spc="-5" dirty="0">
                <a:solidFill>
                  <a:srgbClr val="4B4B4B"/>
                </a:solidFill>
                <a:latin typeface="Microsoft Sans Serif"/>
                <a:cs typeface="Microsoft Sans Serif"/>
              </a:rPr>
              <a:t>it</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3000" spc="-15" baseline="1388" dirty="0">
                <a:latin typeface="Microsoft Sans Serif"/>
                <a:cs typeface="Microsoft Sans Serif"/>
              </a:rPr>
              <a:t> </a:t>
            </a:r>
            <a:endParaRPr sz="3000" baseline="1388">
              <a:latin typeface="Microsoft Sans Serif"/>
              <a:cs typeface="Microsoft Sans Serif"/>
            </a:endParaRPr>
          </a:p>
        </p:txBody>
      </p:sp>
      <p:sp>
        <p:nvSpPr>
          <p:cNvPr id="6" name="object 6"/>
          <p:cNvSpPr txBox="1"/>
          <p:nvPr/>
        </p:nvSpPr>
        <p:spPr>
          <a:xfrm>
            <a:off x="5170170" y="2740534"/>
            <a:ext cx="3632200" cy="3878579"/>
          </a:xfrm>
          <a:prstGeom prst="rect">
            <a:avLst/>
          </a:prstGeom>
        </p:spPr>
        <p:txBody>
          <a:bodyPr vert="horz" wrap="square" lIns="0" tIns="0" rIns="0" bIns="0" rtlCol="0">
            <a:spAutoFit/>
          </a:bodyPr>
          <a:lstStyle/>
          <a:p>
            <a:pPr marL="353060" indent="-340360">
              <a:lnSpc>
                <a:spcPct val="100000"/>
              </a:lnSpc>
              <a:buClr>
                <a:srgbClr val="4B4B4B"/>
              </a:buClr>
              <a:buFont typeface="Wingdings"/>
              <a:buChar char=""/>
              <a:tabLst>
                <a:tab pos="353060" algn="l"/>
              </a:tabLst>
            </a:pPr>
            <a:r>
              <a:rPr sz="2000" spc="-20" dirty="0">
                <a:solidFill>
                  <a:srgbClr val="4B4B4B"/>
                </a:solidFill>
                <a:latin typeface="Microsoft Sans Serif"/>
                <a:cs typeface="Microsoft Sans Serif"/>
              </a:rPr>
              <a:t>G</a:t>
            </a:r>
            <a:r>
              <a:rPr sz="2000" spc="-10" dirty="0">
                <a:solidFill>
                  <a:srgbClr val="4B4B4B"/>
                </a:solidFill>
                <a:latin typeface="Microsoft Sans Serif"/>
                <a:cs typeface="Microsoft Sans Serif"/>
              </a:rPr>
              <a:t>o</a:t>
            </a:r>
            <a:r>
              <a:rPr sz="2000" dirty="0">
                <a:solidFill>
                  <a:srgbClr val="4B4B4B"/>
                </a:solidFill>
                <a:latin typeface="Microsoft Sans Serif"/>
                <a:cs typeface="Microsoft Sans Serif"/>
              </a:rPr>
              <a:t>v</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n</a:t>
            </a:r>
            <a:r>
              <a:rPr sz="2000" spc="-30" dirty="0">
                <a:solidFill>
                  <a:srgbClr val="4B4B4B"/>
                </a:solidFill>
                <a:latin typeface="Microsoft Sans Serif"/>
                <a:cs typeface="Microsoft Sans Serif"/>
              </a:rPr>
              <a:t>m</a:t>
            </a:r>
            <a:r>
              <a:rPr sz="2000" spc="5" dirty="0">
                <a:solidFill>
                  <a:srgbClr val="4B4B4B"/>
                </a:solidFill>
                <a:latin typeface="Microsoft Sans Serif"/>
                <a:cs typeface="Microsoft Sans Serif"/>
              </a:rPr>
              <a:t>en</a:t>
            </a:r>
            <a:r>
              <a:rPr sz="2000" spc="0" dirty="0">
                <a:solidFill>
                  <a:srgbClr val="4B4B4B"/>
                </a:solidFill>
                <a:latin typeface="Microsoft Sans Serif"/>
                <a:cs typeface="Microsoft Sans Serif"/>
              </a:rPr>
              <a:t>t</a:t>
            </a:r>
            <a:r>
              <a:rPr sz="2000" spc="-125" dirty="0">
                <a:solidFill>
                  <a:srgbClr val="4B4B4B"/>
                </a:solidFill>
                <a:latin typeface="Microsoft Sans Serif"/>
                <a:cs typeface="Microsoft Sans Serif"/>
              </a:rPr>
              <a:t> </a:t>
            </a:r>
            <a:r>
              <a:rPr sz="2000" spc="-30" dirty="0">
                <a:solidFill>
                  <a:srgbClr val="4B4B4B"/>
                </a:solidFill>
                <a:latin typeface="Microsoft Sans Serif"/>
                <a:cs typeface="Microsoft Sans Serif"/>
              </a:rPr>
              <a:t>A</a:t>
            </a:r>
            <a:r>
              <a:rPr sz="2000" spc="5" dirty="0">
                <a:solidFill>
                  <a:srgbClr val="4B4B4B"/>
                </a:solidFill>
                <a:latin typeface="Microsoft Sans Serif"/>
                <a:cs typeface="Microsoft Sans Serif"/>
              </a:rPr>
              <a:t>g</a:t>
            </a:r>
            <a:r>
              <a:rPr sz="2000" spc="-15" dirty="0">
                <a:solidFill>
                  <a:srgbClr val="4B4B4B"/>
                </a:solidFill>
                <a:latin typeface="Microsoft Sans Serif"/>
                <a:cs typeface="Microsoft Sans Serif"/>
              </a:rPr>
              <a:t>e</a:t>
            </a:r>
            <a:r>
              <a:rPr sz="2000" spc="5" dirty="0">
                <a:solidFill>
                  <a:srgbClr val="4B4B4B"/>
                </a:solidFill>
                <a:latin typeface="Microsoft Sans Serif"/>
                <a:cs typeface="Microsoft Sans Serif"/>
              </a:rPr>
              <a:t>n</a:t>
            </a:r>
            <a:r>
              <a:rPr sz="2000" dirty="0">
                <a:solidFill>
                  <a:srgbClr val="4B4B4B"/>
                </a:solidFill>
                <a:latin typeface="Microsoft Sans Serif"/>
                <a:cs typeface="Microsoft Sans Serif"/>
              </a:rPr>
              <a:t>c</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P</a:t>
            </a:r>
            <a:r>
              <a:rPr sz="2000" spc="10" dirty="0">
                <a:solidFill>
                  <a:srgbClr val="4B4B4B"/>
                </a:solidFill>
                <a:latin typeface="Microsoft Sans Serif"/>
                <a:cs typeface="Microsoft Sans Serif"/>
              </a:rPr>
              <a:t>u</a:t>
            </a:r>
            <a:r>
              <a:rPr sz="2000" spc="-15" dirty="0">
                <a:solidFill>
                  <a:srgbClr val="4B4B4B"/>
                </a:solidFill>
                <a:latin typeface="Microsoft Sans Serif"/>
                <a:cs typeface="Microsoft Sans Serif"/>
              </a:rPr>
              <a:t>b</a:t>
            </a:r>
            <a:r>
              <a:rPr sz="2000" dirty="0">
                <a:solidFill>
                  <a:srgbClr val="4B4B4B"/>
                </a:solidFill>
                <a:latin typeface="Microsoft Sans Serif"/>
                <a:cs typeface="Microsoft Sans Serif"/>
              </a:rPr>
              <a:t>l</a:t>
            </a:r>
            <a:r>
              <a:rPr sz="2000" spc="5" dirty="0">
                <a:solidFill>
                  <a:srgbClr val="4B4B4B"/>
                </a:solidFill>
                <a:latin typeface="Microsoft Sans Serif"/>
                <a:cs typeface="Microsoft Sans Serif"/>
              </a:rPr>
              <a:t>ic</a:t>
            </a:r>
            <a:r>
              <a:rPr sz="2000" spc="-65" dirty="0">
                <a:solidFill>
                  <a:srgbClr val="4B4B4B"/>
                </a:solidFill>
                <a:latin typeface="Microsoft Sans Serif"/>
                <a:cs typeface="Microsoft Sans Serif"/>
              </a:rPr>
              <a:t> </a:t>
            </a:r>
            <a:r>
              <a:rPr sz="2000" spc="-5" dirty="0">
                <a:solidFill>
                  <a:srgbClr val="4B4B4B"/>
                </a:solidFill>
                <a:latin typeface="Microsoft Sans Serif"/>
                <a:cs typeface="Microsoft Sans Serif"/>
              </a:rPr>
              <a:t>H</a:t>
            </a:r>
            <a:r>
              <a:rPr sz="2000" spc="-20" dirty="0">
                <a:solidFill>
                  <a:srgbClr val="4B4B4B"/>
                </a:solidFill>
                <a:latin typeface="Microsoft Sans Serif"/>
                <a:cs typeface="Microsoft Sans Serif"/>
              </a:rPr>
              <a:t>e</a:t>
            </a:r>
            <a:r>
              <a:rPr sz="2000" spc="5" dirty="0">
                <a:solidFill>
                  <a:srgbClr val="4B4B4B"/>
                </a:solidFill>
                <a:latin typeface="Microsoft Sans Serif"/>
                <a:cs typeface="Microsoft Sans Serif"/>
              </a:rPr>
              <a:t>a</a:t>
            </a:r>
            <a:r>
              <a:rPr sz="2000" spc="-5" dirty="0">
                <a:solidFill>
                  <a:srgbClr val="4B4B4B"/>
                </a:solidFill>
                <a:latin typeface="Microsoft Sans Serif"/>
                <a:cs typeface="Microsoft Sans Serif"/>
              </a:rPr>
              <a:t>lt</a:t>
            </a:r>
            <a:r>
              <a:rPr sz="2000" spc="-10" dirty="0">
                <a:solidFill>
                  <a:srgbClr val="4B4B4B"/>
                </a:solidFill>
                <a:latin typeface="Microsoft Sans Serif"/>
                <a:cs typeface="Microsoft Sans Serif"/>
              </a:rPr>
              <a:t>h</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B</a:t>
            </a:r>
            <a:r>
              <a:rPr sz="2000" spc="10" dirty="0">
                <a:solidFill>
                  <a:srgbClr val="4B4B4B"/>
                </a:solidFill>
                <a:latin typeface="Microsoft Sans Serif"/>
                <a:cs typeface="Microsoft Sans Serif"/>
              </a:rPr>
              <a:t>e</a:t>
            </a:r>
            <a:r>
              <a:rPr sz="2000" spc="-15" dirty="0">
                <a:solidFill>
                  <a:srgbClr val="4B4B4B"/>
                </a:solidFill>
                <a:latin typeface="Microsoft Sans Serif"/>
                <a:cs typeface="Microsoft Sans Serif"/>
              </a:rPr>
              <a:t>h</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vi</a:t>
            </a:r>
            <a:r>
              <a:rPr sz="2000" spc="5" dirty="0">
                <a:solidFill>
                  <a:srgbClr val="4B4B4B"/>
                </a:solidFill>
                <a:latin typeface="Microsoft Sans Serif"/>
                <a:cs typeface="Microsoft Sans Serif"/>
              </a:rPr>
              <a:t>o</a:t>
            </a:r>
            <a:r>
              <a:rPr sz="2000" spc="-30" dirty="0">
                <a:solidFill>
                  <a:srgbClr val="4B4B4B"/>
                </a:solidFill>
                <a:latin typeface="Microsoft Sans Serif"/>
                <a:cs typeface="Microsoft Sans Serif"/>
              </a:rPr>
              <a:t>r</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l</a:t>
            </a:r>
            <a:r>
              <a:rPr sz="2000" spc="-105" dirty="0">
                <a:solidFill>
                  <a:srgbClr val="4B4B4B"/>
                </a:solidFill>
                <a:latin typeface="Microsoft Sans Serif"/>
                <a:cs typeface="Microsoft Sans Serif"/>
              </a:rPr>
              <a:t> </a:t>
            </a:r>
            <a:r>
              <a:rPr sz="2000" spc="-5" dirty="0">
                <a:solidFill>
                  <a:srgbClr val="4B4B4B"/>
                </a:solidFill>
                <a:latin typeface="Microsoft Sans Serif"/>
                <a:cs typeface="Microsoft Sans Serif"/>
              </a:rPr>
              <a:t>He</a:t>
            </a:r>
            <a:r>
              <a:rPr sz="2000" spc="5" dirty="0">
                <a:solidFill>
                  <a:srgbClr val="4B4B4B"/>
                </a:solidFill>
                <a:latin typeface="Microsoft Sans Serif"/>
                <a:cs typeface="Microsoft Sans Serif"/>
              </a:rPr>
              <a:t>a</a:t>
            </a:r>
            <a:r>
              <a:rPr sz="2000" spc="-20" dirty="0">
                <a:solidFill>
                  <a:srgbClr val="4B4B4B"/>
                </a:solidFill>
                <a:latin typeface="Microsoft Sans Serif"/>
                <a:cs typeface="Microsoft Sans Serif"/>
              </a:rPr>
              <a:t>l</a:t>
            </a:r>
            <a:r>
              <a:rPr sz="2000" spc="-10" dirty="0">
                <a:solidFill>
                  <a:srgbClr val="4B4B4B"/>
                </a:solidFill>
                <a:latin typeface="Microsoft Sans Serif"/>
                <a:cs typeface="Microsoft Sans Serif"/>
              </a:rPr>
              <a:t>t</a:t>
            </a:r>
            <a:r>
              <a:rPr sz="2000" dirty="0">
                <a:solidFill>
                  <a:srgbClr val="4B4B4B"/>
                </a:solidFill>
                <a:latin typeface="Microsoft Sans Serif"/>
                <a:cs typeface="Microsoft Sans Serif"/>
              </a:rPr>
              <a:t>h</a:t>
            </a:r>
            <a:r>
              <a:rPr sz="2000" spc="-65" dirty="0">
                <a:solidFill>
                  <a:srgbClr val="4B4B4B"/>
                </a:solidFill>
                <a:latin typeface="Microsoft Sans Serif"/>
                <a:cs typeface="Microsoft Sans Serif"/>
              </a:rPr>
              <a:t> </a:t>
            </a:r>
            <a:r>
              <a:rPr sz="2000" spc="-40" dirty="0">
                <a:solidFill>
                  <a:srgbClr val="4B4B4B"/>
                </a:solidFill>
                <a:latin typeface="Microsoft Sans Serif"/>
                <a:cs typeface="Microsoft Sans Serif"/>
              </a:rPr>
              <a:t>F</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ci</a:t>
            </a:r>
            <a:r>
              <a:rPr sz="2000" spc="5" dirty="0">
                <a:solidFill>
                  <a:srgbClr val="4B4B4B"/>
                </a:solidFill>
                <a:latin typeface="Microsoft Sans Serif"/>
                <a:cs typeface="Microsoft Sans Serif"/>
              </a:rPr>
              <a:t>l</a:t>
            </a:r>
            <a:r>
              <a:rPr sz="2000" spc="-5" dirty="0">
                <a:solidFill>
                  <a:srgbClr val="4B4B4B"/>
                </a:solidFill>
                <a:latin typeface="Microsoft Sans Serif"/>
                <a:cs typeface="Microsoft Sans Serif"/>
              </a:rPr>
              <a:t>it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20" dirty="0">
                <a:solidFill>
                  <a:srgbClr val="4B4B4B"/>
                </a:solidFill>
                <a:latin typeface="Microsoft Sans Serif"/>
                <a:cs typeface="Microsoft Sans Serif"/>
              </a:rPr>
              <a:t>O</a:t>
            </a:r>
            <a:r>
              <a:rPr sz="2000" spc="-10" dirty="0">
                <a:solidFill>
                  <a:srgbClr val="4B4B4B"/>
                </a:solidFill>
                <a:latin typeface="Microsoft Sans Serif"/>
                <a:cs typeface="Microsoft Sans Serif"/>
              </a:rPr>
              <a:t>u</a:t>
            </a:r>
            <a:r>
              <a:rPr sz="2000" spc="-30" dirty="0">
                <a:solidFill>
                  <a:srgbClr val="4B4B4B"/>
                </a:solidFill>
                <a:latin typeface="Microsoft Sans Serif"/>
                <a:cs typeface="Microsoft Sans Serif"/>
              </a:rPr>
              <a:t>t</a:t>
            </a:r>
            <a:r>
              <a:rPr sz="2000" spc="5" dirty="0">
                <a:solidFill>
                  <a:srgbClr val="4B4B4B"/>
                </a:solidFill>
                <a:latin typeface="Microsoft Sans Serif"/>
                <a:cs typeface="Microsoft Sans Serif"/>
              </a:rPr>
              <a:t>pa</a:t>
            </a:r>
            <a:r>
              <a:rPr sz="2000" spc="-10" dirty="0">
                <a:solidFill>
                  <a:srgbClr val="4B4B4B"/>
                </a:solidFill>
                <a:latin typeface="Microsoft Sans Serif"/>
                <a:cs typeface="Microsoft Sans Serif"/>
              </a:rPr>
              <a:t>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en</a:t>
            </a:r>
            <a:r>
              <a:rPr sz="2000" spc="0" dirty="0">
                <a:solidFill>
                  <a:srgbClr val="4B4B4B"/>
                </a:solidFill>
                <a:latin typeface="Microsoft Sans Serif"/>
                <a:cs typeface="Microsoft Sans Serif"/>
              </a:rPr>
              <a:t>t</a:t>
            </a:r>
            <a:r>
              <a:rPr sz="2000" spc="-105" dirty="0">
                <a:solidFill>
                  <a:srgbClr val="4B4B4B"/>
                </a:solidFill>
                <a:latin typeface="Microsoft Sans Serif"/>
                <a:cs typeface="Microsoft Sans Serif"/>
              </a:rPr>
              <a:t> </a:t>
            </a:r>
            <a:r>
              <a:rPr sz="2000" spc="-40" dirty="0">
                <a:solidFill>
                  <a:srgbClr val="4B4B4B"/>
                </a:solidFill>
                <a:latin typeface="Microsoft Sans Serif"/>
                <a:cs typeface="Microsoft Sans Serif"/>
              </a:rPr>
              <a:t>F</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ci</a:t>
            </a:r>
            <a:r>
              <a:rPr sz="2000" spc="5" dirty="0">
                <a:solidFill>
                  <a:srgbClr val="4B4B4B"/>
                </a:solidFill>
                <a:latin typeface="Microsoft Sans Serif"/>
                <a:cs typeface="Microsoft Sans Serif"/>
              </a:rPr>
              <a:t>l</a:t>
            </a:r>
            <a:r>
              <a:rPr sz="2000" spc="-5" dirty="0">
                <a:solidFill>
                  <a:srgbClr val="4B4B4B"/>
                </a:solidFill>
                <a:latin typeface="Microsoft Sans Serif"/>
                <a:cs typeface="Microsoft Sans Serif"/>
              </a:rPr>
              <a:t>i</a:t>
            </a:r>
            <a:r>
              <a:rPr sz="2000" spc="-25" dirty="0">
                <a:solidFill>
                  <a:srgbClr val="4B4B4B"/>
                </a:solidFill>
                <a:latin typeface="Microsoft Sans Serif"/>
                <a:cs typeface="Microsoft Sans Serif"/>
              </a:rPr>
              <a:t>t</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Nursi</a:t>
            </a:r>
            <a:r>
              <a:rPr sz="2000" spc="5" dirty="0">
                <a:solidFill>
                  <a:srgbClr val="4B4B4B"/>
                </a:solidFill>
                <a:latin typeface="Microsoft Sans Serif"/>
                <a:cs typeface="Microsoft Sans Serif"/>
              </a:rPr>
              <a:t>n</a:t>
            </a:r>
            <a:r>
              <a:rPr sz="2000" spc="-10" dirty="0">
                <a:solidFill>
                  <a:srgbClr val="4B4B4B"/>
                </a:solidFill>
                <a:latin typeface="Microsoft Sans Serif"/>
                <a:cs typeface="Microsoft Sans Serif"/>
              </a:rPr>
              <a:t>g</a:t>
            </a:r>
            <a:r>
              <a:rPr sz="2000" spc="-65" dirty="0">
                <a:solidFill>
                  <a:srgbClr val="4B4B4B"/>
                </a:solidFill>
                <a:latin typeface="Microsoft Sans Serif"/>
                <a:cs typeface="Microsoft Sans Serif"/>
              </a:rPr>
              <a:t> </a:t>
            </a:r>
            <a:r>
              <a:rPr sz="2000" spc="-5" dirty="0">
                <a:solidFill>
                  <a:srgbClr val="4B4B4B"/>
                </a:solidFill>
                <a:latin typeface="Microsoft Sans Serif"/>
                <a:cs typeface="Microsoft Sans Serif"/>
              </a:rPr>
              <a:t>Home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Sk</a:t>
            </a:r>
            <a:r>
              <a:rPr sz="2000" spc="5" dirty="0">
                <a:solidFill>
                  <a:srgbClr val="4B4B4B"/>
                </a:solidFill>
                <a:latin typeface="Microsoft Sans Serif"/>
                <a:cs typeface="Microsoft Sans Serif"/>
              </a:rPr>
              <a:t>i</a:t>
            </a:r>
            <a:r>
              <a:rPr sz="2000" dirty="0">
                <a:solidFill>
                  <a:srgbClr val="4B4B4B"/>
                </a:solidFill>
                <a:latin typeface="Microsoft Sans Serif"/>
                <a:cs typeface="Microsoft Sans Serif"/>
              </a:rPr>
              <a:t>l</a:t>
            </a:r>
            <a:r>
              <a:rPr sz="2000" spc="-15" dirty="0">
                <a:solidFill>
                  <a:srgbClr val="4B4B4B"/>
                </a:solidFill>
                <a:latin typeface="Microsoft Sans Serif"/>
                <a:cs typeface="Microsoft Sans Serif"/>
              </a:rPr>
              <a:t>l</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d</a:t>
            </a:r>
            <a:r>
              <a:rPr sz="2000" spc="-65" dirty="0">
                <a:solidFill>
                  <a:srgbClr val="4B4B4B"/>
                </a:solidFill>
                <a:latin typeface="Microsoft Sans Serif"/>
                <a:cs typeface="Microsoft Sans Serif"/>
              </a:rPr>
              <a:t> </a:t>
            </a:r>
            <a:r>
              <a:rPr sz="2000" spc="-25" dirty="0">
                <a:solidFill>
                  <a:srgbClr val="4B4B4B"/>
                </a:solidFill>
                <a:latin typeface="Microsoft Sans Serif"/>
                <a:cs typeface="Microsoft Sans Serif"/>
              </a:rPr>
              <a:t>N</a:t>
            </a:r>
            <a:r>
              <a:rPr sz="2000" spc="5" dirty="0">
                <a:solidFill>
                  <a:srgbClr val="4B4B4B"/>
                </a:solidFill>
                <a:latin typeface="Microsoft Sans Serif"/>
                <a:cs typeface="Microsoft Sans Serif"/>
              </a:rPr>
              <a:t>u</a:t>
            </a:r>
            <a:r>
              <a:rPr sz="2000" spc="-10" dirty="0">
                <a:solidFill>
                  <a:srgbClr val="4B4B4B"/>
                </a:solidFill>
                <a:latin typeface="Microsoft Sans Serif"/>
                <a:cs typeface="Microsoft Sans Serif"/>
              </a:rPr>
              <a:t>r</a:t>
            </a:r>
            <a:r>
              <a:rPr sz="2000" dirty="0">
                <a:solidFill>
                  <a:srgbClr val="4B4B4B"/>
                </a:solidFill>
                <a:latin typeface="Microsoft Sans Serif"/>
                <a:cs typeface="Microsoft Sans Serif"/>
              </a:rPr>
              <a:t>si</a:t>
            </a:r>
            <a:r>
              <a:rPr sz="2000" spc="5" dirty="0">
                <a:solidFill>
                  <a:srgbClr val="4B4B4B"/>
                </a:solidFill>
                <a:latin typeface="Microsoft Sans Serif"/>
                <a:cs typeface="Microsoft Sans Serif"/>
              </a:rPr>
              <a:t>n</a:t>
            </a:r>
            <a:r>
              <a:rPr sz="2000" spc="-10" dirty="0">
                <a:solidFill>
                  <a:srgbClr val="4B4B4B"/>
                </a:solidFill>
                <a:latin typeface="Microsoft Sans Serif"/>
                <a:cs typeface="Microsoft Sans Serif"/>
              </a:rPr>
              <a:t>g</a:t>
            </a:r>
            <a:r>
              <a:rPr sz="2000" spc="-65" dirty="0">
                <a:solidFill>
                  <a:srgbClr val="4B4B4B"/>
                </a:solidFill>
                <a:latin typeface="Microsoft Sans Serif"/>
                <a:cs typeface="Microsoft Sans Serif"/>
              </a:rPr>
              <a:t> </a:t>
            </a:r>
            <a:r>
              <a:rPr sz="2000" dirty="0">
                <a:solidFill>
                  <a:srgbClr val="4B4B4B"/>
                </a:solidFill>
                <a:latin typeface="Microsoft Sans Serif"/>
                <a:cs typeface="Microsoft Sans Serif"/>
              </a:rPr>
              <a:t>Fac</a:t>
            </a:r>
            <a:r>
              <a:rPr sz="2000" spc="-15" dirty="0">
                <a:solidFill>
                  <a:srgbClr val="4B4B4B"/>
                </a:solidFill>
                <a:latin typeface="Microsoft Sans Serif"/>
                <a:cs typeface="Microsoft Sans Serif"/>
              </a:rPr>
              <a:t>i</a:t>
            </a:r>
            <a:r>
              <a:rPr sz="2000" dirty="0">
                <a:solidFill>
                  <a:srgbClr val="4B4B4B"/>
                </a:solidFill>
                <a:latin typeface="Microsoft Sans Serif"/>
                <a:cs typeface="Microsoft Sans Serif"/>
              </a:rPr>
              <a:t>l</a:t>
            </a:r>
            <a:r>
              <a:rPr sz="2000" spc="5" dirty="0">
                <a:solidFill>
                  <a:srgbClr val="4B4B4B"/>
                </a:solidFill>
                <a:latin typeface="Microsoft Sans Serif"/>
                <a:cs typeface="Microsoft Sans Serif"/>
              </a:rPr>
              <a:t>i</a:t>
            </a:r>
            <a:r>
              <a:rPr sz="2000" spc="-10" dirty="0">
                <a:solidFill>
                  <a:srgbClr val="4B4B4B"/>
                </a:solidFill>
                <a:latin typeface="Microsoft Sans Serif"/>
                <a:cs typeface="Microsoft Sans Serif"/>
              </a:rPr>
              <a:t>t</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De</a:t>
            </a:r>
            <a:r>
              <a:rPr sz="2000" spc="5" dirty="0">
                <a:solidFill>
                  <a:srgbClr val="4B4B4B"/>
                </a:solidFill>
                <a:latin typeface="Microsoft Sans Serif"/>
                <a:cs typeface="Microsoft Sans Serif"/>
              </a:rPr>
              <a:t>n</a:t>
            </a:r>
            <a:r>
              <a:rPr sz="2000" spc="-30" dirty="0">
                <a:solidFill>
                  <a:srgbClr val="4B4B4B"/>
                </a:solidFill>
                <a:latin typeface="Microsoft Sans Serif"/>
                <a:cs typeface="Microsoft Sans Serif"/>
              </a:rPr>
              <a:t>t</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l</a:t>
            </a:r>
            <a:r>
              <a:rPr sz="2000" spc="-65" dirty="0">
                <a:solidFill>
                  <a:srgbClr val="4B4B4B"/>
                </a:solidFill>
                <a:latin typeface="Microsoft Sans Serif"/>
                <a:cs typeface="Microsoft Sans Serif"/>
              </a:rPr>
              <a:t> </a:t>
            </a:r>
            <a:r>
              <a:rPr sz="2000" spc="-5" dirty="0">
                <a:solidFill>
                  <a:srgbClr val="4B4B4B"/>
                </a:solidFill>
                <a:latin typeface="Microsoft Sans Serif"/>
                <a:cs typeface="Microsoft Sans Serif"/>
              </a:rPr>
              <a:t>Car</a:t>
            </a:r>
            <a:r>
              <a:rPr sz="2000" spc="-15" dirty="0">
                <a:solidFill>
                  <a:srgbClr val="4B4B4B"/>
                </a:solidFill>
                <a:latin typeface="Microsoft Sans Serif"/>
                <a:cs typeface="Microsoft Sans Serif"/>
              </a:rPr>
              <a:t>e</a:t>
            </a:r>
            <a:r>
              <a:rPr sz="2000" spc="-25" dirty="0">
                <a:solidFill>
                  <a:srgbClr val="4B4B4B"/>
                </a:solidFill>
                <a:latin typeface="Microsoft Sans Serif"/>
                <a:cs typeface="Microsoft Sans Serif"/>
              </a:rPr>
              <a:t> </a:t>
            </a:r>
            <a:r>
              <a:rPr sz="2000" spc="-30" dirty="0">
                <a:solidFill>
                  <a:srgbClr val="4B4B4B"/>
                </a:solidFill>
                <a:latin typeface="Microsoft Sans Serif"/>
                <a:cs typeface="Microsoft Sans Serif"/>
              </a:rPr>
              <a:t>S</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t</a:t>
            </a:r>
            <a:r>
              <a:rPr sz="2000" spc="-5" dirty="0">
                <a:solidFill>
                  <a:srgbClr val="4B4B4B"/>
                </a:solidFill>
                <a:latin typeface="Microsoft Sans Serif"/>
                <a:cs typeface="Microsoft Sans Serif"/>
              </a:rPr>
              <a:t>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n</a:t>
            </a:r>
            <a:r>
              <a:rPr sz="2000" spc="-15" dirty="0">
                <a:solidFill>
                  <a:srgbClr val="4B4B4B"/>
                </a:solidFill>
                <a:latin typeface="Microsoft Sans Serif"/>
                <a:cs typeface="Microsoft Sans Serif"/>
              </a:rPr>
              <a:t>g</a:t>
            </a:r>
            <a:r>
              <a:rPr sz="2000" spc="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Re</a:t>
            </a:r>
            <a:r>
              <a:rPr sz="2000" spc="5" dirty="0">
                <a:solidFill>
                  <a:srgbClr val="4B4B4B"/>
                </a:solidFill>
                <a:latin typeface="Microsoft Sans Serif"/>
                <a:cs typeface="Microsoft Sans Serif"/>
              </a:rPr>
              <a:t>h</a:t>
            </a:r>
            <a:r>
              <a:rPr sz="2000" spc="-15" dirty="0">
                <a:solidFill>
                  <a:srgbClr val="4B4B4B"/>
                </a:solidFill>
                <a:latin typeface="Microsoft Sans Serif"/>
                <a:cs typeface="Microsoft Sans Serif"/>
              </a:rPr>
              <a:t>a</a:t>
            </a:r>
            <a:r>
              <a:rPr sz="2000" spc="5" dirty="0">
                <a:solidFill>
                  <a:srgbClr val="4B4B4B"/>
                </a:solidFill>
                <a:latin typeface="Microsoft Sans Serif"/>
                <a:cs typeface="Microsoft Sans Serif"/>
              </a:rPr>
              <a:t>b</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l</a:t>
            </a:r>
            <a:r>
              <a:rPr sz="2000" spc="-20" dirty="0">
                <a:solidFill>
                  <a:srgbClr val="4B4B4B"/>
                </a:solidFill>
                <a:latin typeface="Microsoft Sans Serif"/>
                <a:cs typeface="Microsoft Sans Serif"/>
              </a:rPr>
              <a:t>i</a:t>
            </a:r>
            <a:r>
              <a:rPr sz="2000" spc="-10" dirty="0">
                <a:solidFill>
                  <a:srgbClr val="4B4B4B"/>
                </a:solidFill>
                <a:latin typeface="Microsoft Sans Serif"/>
                <a:cs typeface="Microsoft Sans Serif"/>
              </a:rPr>
              <a:t>tat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o</a:t>
            </a:r>
            <a:r>
              <a:rPr sz="2000" dirty="0">
                <a:solidFill>
                  <a:srgbClr val="4B4B4B"/>
                </a:solidFill>
                <a:latin typeface="Microsoft Sans Serif"/>
                <a:cs typeface="Microsoft Sans Serif"/>
              </a:rPr>
              <a:t>n</a:t>
            </a:r>
            <a:r>
              <a:rPr sz="2000" spc="-125" dirty="0">
                <a:solidFill>
                  <a:srgbClr val="4B4B4B"/>
                </a:solidFill>
                <a:latin typeface="Microsoft Sans Serif"/>
                <a:cs typeface="Microsoft Sans Serif"/>
              </a:rPr>
              <a:t> </a:t>
            </a:r>
            <a:r>
              <a:rPr sz="2000" dirty="0">
                <a:solidFill>
                  <a:srgbClr val="4B4B4B"/>
                </a:solidFill>
                <a:latin typeface="Microsoft Sans Serif"/>
                <a:cs typeface="Microsoft Sans Serif"/>
              </a:rPr>
              <a:t>Fac</a:t>
            </a:r>
            <a:r>
              <a:rPr sz="2000" spc="5" dirty="0">
                <a:solidFill>
                  <a:srgbClr val="4B4B4B"/>
                </a:solidFill>
                <a:latin typeface="Microsoft Sans Serif"/>
                <a:cs typeface="Microsoft Sans Serif"/>
              </a:rPr>
              <a:t>i</a:t>
            </a:r>
            <a:r>
              <a:rPr sz="2000" spc="-20" dirty="0">
                <a:solidFill>
                  <a:srgbClr val="4B4B4B"/>
                </a:solidFill>
                <a:latin typeface="Microsoft Sans Serif"/>
                <a:cs typeface="Microsoft Sans Serif"/>
              </a:rPr>
              <a:t>li</a:t>
            </a:r>
            <a:r>
              <a:rPr sz="2000" spc="-10" dirty="0">
                <a:solidFill>
                  <a:srgbClr val="4B4B4B"/>
                </a:solidFill>
                <a:latin typeface="Microsoft Sans Serif"/>
                <a:cs typeface="Microsoft Sans Serif"/>
              </a:rPr>
              <a:t>t</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e</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marR="508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S</a:t>
            </a:r>
            <a:r>
              <a:rPr sz="2000" spc="10" dirty="0">
                <a:solidFill>
                  <a:srgbClr val="4B4B4B"/>
                </a:solidFill>
                <a:latin typeface="Microsoft Sans Serif"/>
                <a:cs typeface="Microsoft Sans Serif"/>
              </a:rPr>
              <a:t>u</a:t>
            </a:r>
            <a:r>
              <a:rPr sz="2000" spc="5" dirty="0">
                <a:solidFill>
                  <a:srgbClr val="4B4B4B"/>
                </a:solidFill>
                <a:latin typeface="Microsoft Sans Serif"/>
                <a:cs typeface="Microsoft Sans Serif"/>
              </a:rPr>
              <a:t>b</a:t>
            </a:r>
            <a:r>
              <a:rPr sz="2000" spc="-20" dirty="0">
                <a:solidFill>
                  <a:srgbClr val="4B4B4B"/>
                </a:solidFill>
                <a:latin typeface="Microsoft Sans Serif"/>
                <a:cs typeface="Microsoft Sans Serif"/>
              </a:rPr>
              <a:t>s</a:t>
            </a:r>
            <a:r>
              <a:rPr sz="2000" spc="-10" dirty="0">
                <a:solidFill>
                  <a:srgbClr val="4B4B4B"/>
                </a:solidFill>
                <a:latin typeface="Microsoft Sans Serif"/>
                <a:cs typeface="Microsoft Sans Serif"/>
              </a:rPr>
              <a:t>ta</a:t>
            </a:r>
            <a:r>
              <a:rPr sz="2000" spc="5" dirty="0">
                <a:solidFill>
                  <a:srgbClr val="4B4B4B"/>
                </a:solidFill>
                <a:latin typeface="Microsoft Sans Serif"/>
                <a:cs typeface="Microsoft Sans Serif"/>
              </a:rPr>
              <a:t>n</a:t>
            </a:r>
            <a:r>
              <a:rPr sz="2000" spc="-20" dirty="0">
                <a:solidFill>
                  <a:srgbClr val="4B4B4B"/>
                </a:solidFill>
                <a:latin typeface="Microsoft Sans Serif"/>
                <a:cs typeface="Microsoft Sans Serif"/>
              </a:rPr>
              <a:t>c</a:t>
            </a:r>
            <a:r>
              <a:rPr sz="2000" spc="15" dirty="0">
                <a:solidFill>
                  <a:srgbClr val="4B4B4B"/>
                </a:solidFill>
                <a:latin typeface="Microsoft Sans Serif"/>
                <a:cs typeface="Microsoft Sans Serif"/>
              </a:rPr>
              <a:t>e</a:t>
            </a:r>
            <a:r>
              <a:rPr sz="2000" spc="-105" dirty="0">
                <a:solidFill>
                  <a:srgbClr val="4B4B4B"/>
                </a:solidFill>
                <a:latin typeface="Microsoft Sans Serif"/>
                <a:cs typeface="Microsoft Sans Serif"/>
              </a:rPr>
              <a:t> </a:t>
            </a:r>
            <a:r>
              <a:rPr sz="2000" dirty="0">
                <a:solidFill>
                  <a:srgbClr val="4B4B4B"/>
                </a:solidFill>
                <a:latin typeface="Microsoft Sans Serif"/>
                <a:cs typeface="Microsoft Sans Serif"/>
              </a:rPr>
              <a:t>A</a:t>
            </a:r>
            <a:r>
              <a:rPr sz="2000" spc="10" dirty="0">
                <a:solidFill>
                  <a:srgbClr val="4B4B4B"/>
                </a:solidFill>
                <a:latin typeface="Microsoft Sans Serif"/>
                <a:cs typeface="Microsoft Sans Serif"/>
              </a:rPr>
              <a:t>b</a:t>
            </a:r>
            <a:r>
              <a:rPr sz="2000" spc="5" dirty="0">
                <a:solidFill>
                  <a:srgbClr val="4B4B4B"/>
                </a:solidFill>
                <a:latin typeface="Microsoft Sans Serif"/>
                <a:cs typeface="Microsoft Sans Serif"/>
              </a:rPr>
              <a:t>u</a:t>
            </a:r>
            <a:r>
              <a:rPr sz="2000" spc="-20" dirty="0">
                <a:solidFill>
                  <a:srgbClr val="4B4B4B"/>
                </a:solidFill>
                <a:latin typeface="Microsoft Sans Serif"/>
                <a:cs typeface="Microsoft Sans Serif"/>
              </a:rPr>
              <a:t>s</a:t>
            </a:r>
            <a:r>
              <a:rPr sz="2000" spc="10" dirty="0">
                <a:solidFill>
                  <a:srgbClr val="4B4B4B"/>
                </a:solidFill>
                <a:latin typeface="Microsoft Sans Serif"/>
                <a:cs typeface="Microsoft Sans Serif"/>
              </a:rPr>
              <a:t>e</a:t>
            </a:r>
            <a:r>
              <a:rPr sz="2000" spc="-45" dirty="0">
                <a:solidFill>
                  <a:srgbClr val="4B4B4B"/>
                </a:solidFill>
                <a:latin typeface="Microsoft Sans Serif"/>
                <a:cs typeface="Microsoft Sans Serif"/>
              </a:rPr>
              <a:t> </a:t>
            </a:r>
            <a:r>
              <a:rPr sz="2000" spc="-40" dirty="0">
                <a:solidFill>
                  <a:srgbClr val="4B4B4B"/>
                </a:solidFill>
                <a:latin typeface="Microsoft Sans Serif"/>
                <a:cs typeface="Microsoft Sans Serif"/>
              </a:rPr>
              <a:t>T</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ea</a:t>
            </a:r>
            <a:r>
              <a:rPr sz="2000" dirty="0">
                <a:solidFill>
                  <a:srgbClr val="4B4B4B"/>
                </a:solidFill>
                <a:latin typeface="Microsoft Sans Serif"/>
                <a:cs typeface="Microsoft Sans Serif"/>
              </a:rPr>
              <a:t>tme</a:t>
            </a:r>
            <a:r>
              <a:rPr sz="2000" spc="10" dirty="0">
                <a:solidFill>
                  <a:srgbClr val="4B4B4B"/>
                </a:solidFill>
                <a:latin typeface="Microsoft Sans Serif"/>
                <a:cs typeface="Microsoft Sans Serif"/>
              </a:rPr>
              <a:t>n</a:t>
            </a:r>
            <a:r>
              <a:rPr sz="2000" spc="-20" dirty="0">
                <a:solidFill>
                  <a:srgbClr val="4B4B4B"/>
                </a:solidFill>
                <a:latin typeface="Microsoft Sans Serif"/>
                <a:cs typeface="Microsoft Sans Serif"/>
              </a:rPr>
              <a:t>t</a:t>
            </a:r>
            <a:r>
              <a:rPr sz="2000" spc="-10" dirty="0">
                <a:latin typeface="Microsoft Sans Serif"/>
                <a:cs typeface="Microsoft Sans Serif"/>
              </a:rPr>
              <a:t> </a:t>
            </a:r>
            <a:r>
              <a:rPr sz="2000" spc="-5" dirty="0">
                <a:solidFill>
                  <a:srgbClr val="4B4B4B"/>
                </a:solidFill>
                <a:latin typeface="Microsoft Sans Serif"/>
                <a:cs typeface="Microsoft Sans Serif"/>
              </a:rPr>
              <a:t>Ce</a:t>
            </a:r>
            <a:r>
              <a:rPr sz="2000" spc="5" dirty="0">
                <a:solidFill>
                  <a:srgbClr val="4B4B4B"/>
                </a:solidFill>
                <a:latin typeface="Microsoft Sans Serif"/>
                <a:cs typeface="Microsoft Sans Serif"/>
              </a:rPr>
              <a:t>n</a:t>
            </a:r>
            <a:r>
              <a:rPr sz="2000" spc="-10" dirty="0">
                <a:solidFill>
                  <a:srgbClr val="4B4B4B"/>
                </a:solidFill>
                <a:latin typeface="Microsoft Sans Serif"/>
                <a:cs typeface="Microsoft Sans Serif"/>
              </a:rPr>
              <a:t>ter</a:t>
            </a:r>
            <a:r>
              <a:rPr sz="2000" spc="-15"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Co</a:t>
            </a:r>
            <a:r>
              <a:rPr sz="2000" spc="5" dirty="0">
                <a:solidFill>
                  <a:srgbClr val="4B4B4B"/>
                </a:solidFill>
                <a:latin typeface="Microsoft Sans Serif"/>
                <a:cs typeface="Microsoft Sans Serif"/>
              </a:rPr>
              <a:t>n</a:t>
            </a:r>
            <a:r>
              <a:rPr sz="2000" dirty="0">
                <a:solidFill>
                  <a:srgbClr val="4B4B4B"/>
                </a:solidFill>
                <a:latin typeface="Microsoft Sans Serif"/>
                <a:cs typeface="Microsoft Sans Serif"/>
              </a:rPr>
              <a:t>s</a:t>
            </a:r>
            <a:r>
              <a:rPr sz="2000" spc="-15" dirty="0">
                <a:solidFill>
                  <a:srgbClr val="4B4B4B"/>
                </a:solidFill>
                <a:latin typeface="Microsoft Sans Serif"/>
                <a:cs typeface="Microsoft Sans Serif"/>
              </a:rPr>
              <a:t>u</a:t>
            </a:r>
            <a:r>
              <a:rPr sz="2000" spc="-5" dirty="0">
                <a:solidFill>
                  <a:srgbClr val="4B4B4B"/>
                </a:solidFill>
                <a:latin typeface="Microsoft Sans Serif"/>
                <a:cs typeface="Microsoft Sans Serif"/>
              </a:rPr>
              <a:t>lt</a:t>
            </a:r>
            <a:r>
              <a:rPr sz="2000" dirty="0">
                <a:solidFill>
                  <a:srgbClr val="4B4B4B"/>
                </a:solidFill>
                <a:latin typeface="Microsoft Sans Serif"/>
                <a:cs typeface="Microsoft Sans Serif"/>
              </a:rPr>
              <a:t>i</a:t>
            </a:r>
            <a:r>
              <a:rPr sz="2000" spc="-10" dirty="0">
                <a:solidFill>
                  <a:srgbClr val="4B4B4B"/>
                </a:solidFill>
                <a:latin typeface="Microsoft Sans Serif"/>
                <a:cs typeface="Microsoft Sans Serif"/>
              </a:rPr>
              <a:t>n</a:t>
            </a:r>
            <a:r>
              <a:rPr sz="2000" spc="10" dirty="0">
                <a:solidFill>
                  <a:srgbClr val="4B4B4B"/>
                </a:solidFill>
                <a:latin typeface="Microsoft Sans Serif"/>
                <a:cs typeface="Microsoft Sans Serif"/>
              </a:rPr>
              <a:t>g</a:t>
            </a:r>
            <a:r>
              <a:rPr sz="2000" spc="-105" dirty="0">
                <a:solidFill>
                  <a:srgbClr val="4B4B4B"/>
                </a:solidFill>
                <a:latin typeface="Microsoft Sans Serif"/>
                <a:cs typeface="Microsoft Sans Serif"/>
              </a:rPr>
              <a:t> </a:t>
            </a:r>
            <a:r>
              <a:rPr sz="2000" spc="-10" dirty="0">
                <a:solidFill>
                  <a:srgbClr val="4B4B4B"/>
                </a:solidFill>
                <a:latin typeface="Microsoft Sans Serif"/>
                <a:cs typeface="Microsoft Sans Serif"/>
              </a:rPr>
              <a:t>Fir</a:t>
            </a:r>
            <a:r>
              <a:rPr sz="2000" spc="-35" dirty="0">
                <a:solidFill>
                  <a:srgbClr val="4B4B4B"/>
                </a:solidFill>
                <a:latin typeface="Microsoft Sans Serif"/>
                <a:cs typeface="Microsoft Sans Serif"/>
              </a:rPr>
              <a:t>m</a:t>
            </a:r>
            <a:r>
              <a:rPr sz="2000" dirty="0">
                <a:solidFill>
                  <a:srgbClr val="4B4B4B"/>
                </a:solidFill>
                <a:latin typeface="Microsoft Sans Serif"/>
                <a:cs typeface="Microsoft Sans Serif"/>
              </a:rPr>
              <a:t>s</a:t>
            </a:r>
            <a:r>
              <a:rPr sz="2000" spc="-10" dirty="0">
                <a:latin typeface="Microsoft Sans Serif"/>
                <a:cs typeface="Microsoft Sans Serif"/>
              </a:rPr>
              <a:t> </a:t>
            </a:r>
            <a:endParaRPr sz="2000">
              <a:latin typeface="Microsoft Sans Serif"/>
              <a:cs typeface="Microsoft Sans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236347" rIns="0" bIns="0" rtlCol="0">
            <a:spAutoFit/>
          </a:bodyPr>
          <a:lstStyle/>
          <a:p>
            <a:pPr marL="3090545" marR="5080" indent="-1415415">
              <a:lnSpc>
                <a:spcPct val="100000"/>
              </a:lnSpc>
            </a:pPr>
            <a:r>
              <a:rPr sz="2800" dirty="0"/>
              <a:t>Wha</a:t>
            </a:r>
            <a:r>
              <a:rPr sz="2800" spc="-10" dirty="0"/>
              <a:t>t</a:t>
            </a:r>
            <a:r>
              <a:rPr sz="2800" spc="-15" dirty="0"/>
              <a:t> </a:t>
            </a:r>
            <a:r>
              <a:rPr sz="2800" dirty="0"/>
              <a:t>Em</a:t>
            </a:r>
            <a:r>
              <a:rPr sz="2800" spc="15" dirty="0"/>
              <a:t>p</a:t>
            </a:r>
            <a:r>
              <a:rPr sz="2800" dirty="0"/>
              <a:t>loy</a:t>
            </a:r>
            <a:r>
              <a:rPr sz="2800" spc="30" dirty="0"/>
              <a:t>m</a:t>
            </a:r>
            <a:r>
              <a:rPr sz="2800" spc="-5" dirty="0"/>
              <a:t>e</a:t>
            </a:r>
            <a:r>
              <a:rPr sz="2800" spc="10" dirty="0"/>
              <a:t>n</a:t>
            </a:r>
            <a:r>
              <a:rPr sz="2800" spc="-10" dirty="0"/>
              <a:t>t</a:t>
            </a:r>
            <a:r>
              <a:rPr sz="2800" spc="-15" dirty="0"/>
              <a:t> </a:t>
            </a:r>
            <a:r>
              <a:rPr sz="2800" dirty="0"/>
              <a:t>Opp</a:t>
            </a:r>
            <a:r>
              <a:rPr sz="2800" spc="5" dirty="0"/>
              <a:t>o</a:t>
            </a:r>
            <a:r>
              <a:rPr sz="2800" spc="-10" dirty="0"/>
              <a:t>r</a:t>
            </a:r>
            <a:r>
              <a:rPr sz="2800" spc="-5" dirty="0"/>
              <a:t>tu</a:t>
            </a:r>
            <a:r>
              <a:rPr sz="2800" spc="20" dirty="0"/>
              <a:t>n</a:t>
            </a:r>
            <a:r>
              <a:rPr sz="2800" spc="-20" dirty="0"/>
              <a:t>i</a:t>
            </a:r>
            <a:r>
              <a:rPr sz="2800" spc="5" dirty="0"/>
              <a:t>t</a:t>
            </a:r>
            <a:r>
              <a:rPr sz="2800" dirty="0"/>
              <a:t>i</a:t>
            </a:r>
            <a:r>
              <a:rPr sz="2800" spc="40" dirty="0"/>
              <a:t>e</a:t>
            </a:r>
            <a:r>
              <a:rPr sz="2800" spc="-15" dirty="0"/>
              <a:t>s </a:t>
            </a:r>
            <a:r>
              <a:rPr sz="2800" spc="-5" dirty="0"/>
              <a:t>C</a:t>
            </a:r>
            <a:r>
              <a:rPr sz="2800" dirty="0"/>
              <a:t>a</a:t>
            </a:r>
            <a:r>
              <a:rPr sz="2800" spc="-20" dirty="0"/>
              <a:t>n </a:t>
            </a:r>
            <a:r>
              <a:rPr sz="2800" spc="5" dirty="0"/>
              <a:t>I</a:t>
            </a:r>
            <a:r>
              <a:rPr sz="2800" spc="-10" dirty="0">
                <a:solidFill>
                  <a:srgbClr val="000000"/>
                </a:solidFill>
              </a:rPr>
              <a:t> </a:t>
            </a:r>
            <a:r>
              <a:rPr sz="2800" dirty="0"/>
              <a:t>Ex</a:t>
            </a:r>
            <a:r>
              <a:rPr sz="2800" spc="10" dirty="0"/>
              <a:t>p</a:t>
            </a:r>
            <a:r>
              <a:rPr sz="2800" spc="-20" dirty="0"/>
              <a:t>l</a:t>
            </a:r>
            <a:r>
              <a:rPr sz="2800" spc="-5" dirty="0"/>
              <a:t>o</a:t>
            </a:r>
            <a:r>
              <a:rPr sz="2800" spc="15" dirty="0"/>
              <a:t>r</a:t>
            </a:r>
            <a:r>
              <a:rPr sz="2800" spc="20" dirty="0"/>
              <a:t>e</a:t>
            </a:r>
            <a:r>
              <a:rPr sz="2800" spc="-35" dirty="0"/>
              <a:t> </a:t>
            </a:r>
            <a:r>
              <a:rPr sz="2800" spc="-20" dirty="0"/>
              <a:t>Wi</a:t>
            </a:r>
            <a:r>
              <a:rPr sz="2800" spc="5" dirty="0"/>
              <a:t>t</a:t>
            </a:r>
            <a:r>
              <a:rPr sz="2800" spc="15" dirty="0"/>
              <a:t>h</a:t>
            </a:r>
            <a:r>
              <a:rPr sz="2800" spc="-10" dirty="0"/>
              <a:t>i</a:t>
            </a:r>
            <a:r>
              <a:rPr sz="2800" spc="-20" dirty="0"/>
              <a:t>n</a:t>
            </a:r>
            <a:r>
              <a:rPr sz="2800" spc="0" dirty="0"/>
              <a:t> </a:t>
            </a:r>
            <a:r>
              <a:rPr sz="2800" spc="-5" dirty="0"/>
              <a:t>HIM</a:t>
            </a:r>
            <a:r>
              <a:rPr sz="2800" spc="10" dirty="0"/>
              <a:t>?</a:t>
            </a:r>
            <a:r>
              <a:rPr sz="4200" spc="-15" baseline="1984" dirty="0">
                <a:solidFill>
                  <a:srgbClr val="000000"/>
                </a:solidFill>
              </a:rPr>
              <a:t> </a:t>
            </a:r>
            <a:endParaRPr sz="4200" baseline="1984"/>
          </a:p>
        </p:txBody>
      </p:sp>
      <p:sp>
        <p:nvSpPr>
          <p:cNvPr id="4" name="object 4"/>
          <p:cNvSpPr txBox="1"/>
          <p:nvPr/>
        </p:nvSpPr>
        <p:spPr>
          <a:xfrm>
            <a:off x="764857" y="2125104"/>
            <a:ext cx="5709285" cy="338554"/>
          </a:xfrm>
          <a:prstGeom prst="rect">
            <a:avLst/>
          </a:prstGeom>
        </p:spPr>
        <p:txBody>
          <a:bodyPr vert="horz" wrap="square" lIns="0" tIns="0" rIns="0" bIns="0" rtlCol="0">
            <a:spAutoFit/>
          </a:bodyPr>
          <a:lstStyle/>
          <a:p>
            <a:pPr marL="12700">
              <a:lnSpc>
                <a:spcPct val="100000"/>
              </a:lnSpc>
            </a:pPr>
            <a:r>
              <a:rPr sz="2200" spc="-25" dirty="0">
                <a:latin typeface="Microsoft Sans Serif"/>
                <a:cs typeface="Microsoft Sans Serif"/>
              </a:rPr>
              <a:t>A</a:t>
            </a:r>
            <a:r>
              <a:rPr sz="2200" spc="-10" dirty="0">
                <a:latin typeface="Microsoft Sans Serif"/>
                <a:cs typeface="Microsoft Sans Serif"/>
              </a:rPr>
              <a:t> fe</a:t>
            </a:r>
            <a:r>
              <a:rPr sz="2200" spc="-35" dirty="0">
                <a:latin typeface="Microsoft Sans Serif"/>
                <a:cs typeface="Microsoft Sans Serif"/>
              </a:rPr>
              <a:t>w</a:t>
            </a:r>
            <a:r>
              <a:rPr sz="2200" spc="-10" dirty="0">
                <a:latin typeface="Microsoft Sans Serif"/>
                <a:cs typeface="Microsoft Sans Serif"/>
              </a:rPr>
              <a:t> </a:t>
            </a:r>
            <a:r>
              <a:rPr sz="2200" spc="-25" dirty="0">
                <a:latin typeface="Microsoft Sans Serif"/>
                <a:cs typeface="Microsoft Sans Serif"/>
              </a:rPr>
              <a:t>e</a:t>
            </a:r>
            <a:r>
              <a:rPr sz="2200" dirty="0">
                <a:latin typeface="Microsoft Sans Serif"/>
                <a:cs typeface="Microsoft Sans Serif"/>
              </a:rPr>
              <a:t>xam</a:t>
            </a:r>
            <a:r>
              <a:rPr sz="2200" spc="15" dirty="0">
                <a:latin typeface="Microsoft Sans Serif"/>
                <a:cs typeface="Microsoft Sans Serif"/>
              </a:rPr>
              <a:t>p</a:t>
            </a:r>
            <a:r>
              <a:rPr sz="2200" spc="-25" dirty="0">
                <a:latin typeface="Microsoft Sans Serif"/>
                <a:cs typeface="Microsoft Sans Serif"/>
              </a:rPr>
              <a:t>l</a:t>
            </a:r>
            <a:r>
              <a:rPr sz="2200" spc="-5" dirty="0">
                <a:latin typeface="Microsoft Sans Serif"/>
                <a:cs typeface="Microsoft Sans Serif"/>
              </a:rPr>
              <a:t>e</a:t>
            </a:r>
            <a:r>
              <a:rPr sz="2200" spc="15" dirty="0">
                <a:latin typeface="Microsoft Sans Serif"/>
                <a:cs typeface="Microsoft Sans Serif"/>
              </a:rPr>
              <a:t>s</a:t>
            </a:r>
            <a:r>
              <a:rPr sz="2200" dirty="0">
                <a:latin typeface="Microsoft Sans Serif"/>
                <a:cs typeface="Microsoft Sans Serif"/>
              </a:rPr>
              <a:t> </a:t>
            </a:r>
            <a:r>
              <a:rPr sz="2200" spc="-25" dirty="0">
                <a:latin typeface="Microsoft Sans Serif"/>
                <a:cs typeface="Microsoft Sans Serif"/>
              </a:rPr>
              <a:t>i</a:t>
            </a:r>
            <a:r>
              <a:rPr sz="2200" spc="-5" dirty="0">
                <a:latin typeface="Microsoft Sans Serif"/>
                <a:cs typeface="Microsoft Sans Serif"/>
              </a:rPr>
              <a:t>n</a:t>
            </a:r>
            <a:r>
              <a:rPr sz="2200" spc="15" dirty="0">
                <a:latin typeface="Microsoft Sans Serif"/>
                <a:cs typeface="Microsoft Sans Serif"/>
              </a:rPr>
              <a:t>c</a:t>
            </a:r>
            <a:r>
              <a:rPr sz="2200" dirty="0">
                <a:latin typeface="Microsoft Sans Serif"/>
                <a:cs typeface="Microsoft Sans Serif"/>
              </a:rPr>
              <a:t>lu</a:t>
            </a:r>
            <a:r>
              <a:rPr sz="2200" spc="-10" dirty="0">
                <a:latin typeface="Microsoft Sans Serif"/>
                <a:cs typeface="Microsoft Sans Serif"/>
              </a:rPr>
              <a:t>d</a:t>
            </a:r>
            <a:r>
              <a:rPr sz="2200" spc="-20" dirty="0">
                <a:latin typeface="Microsoft Sans Serif"/>
                <a:cs typeface="Microsoft Sans Serif"/>
              </a:rPr>
              <a:t>e</a:t>
            </a:r>
            <a:r>
              <a:rPr lang="en-US" sz="2200" spc="-20" dirty="0">
                <a:latin typeface="Microsoft Sans Serif"/>
                <a:cs typeface="Microsoft Sans Serif"/>
              </a:rPr>
              <a:t>,</a:t>
            </a:r>
            <a:r>
              <a:rPr sz="2200" spc="-20" dirty="0">
                <a:latin typeface="Microsoft Sans Serif"/>
                <a:cs typeface="Microsoft Sans Serif"/>
              </a:rPr>
              <a:t> </a:t>
            </a:r>
            <a:r>
              <a:rPr sz="2200" spc="-5" dirty="0">
                <a:latin typeface="Microsoft Sans Serif"/>
                <a:cs typeface="Microsoft Sans Serif"/>
              </a:rPr>
              <a:t>but ar</a:t>
            </a:r>
            <a:r>
              <a:rPr sz="2200" spc="10" dirty="0">
                <a:latin typeface="Microsoft Sans Serif"/>
                <a:cs typeface="Microsoft Sans Serif"/>
              </a:rPr>
              <a:t>e</a:t>
            </a:r>
            <a:r>
              <a:rPr sz="2200" spc="0" dirty="0">
                <a:latin typeface="Microsoft Sans Serif"/>
                <a:cs typeface="Microsoft Sans Serif"/>
              </a:rPr>
              <a:t> </a:t>
            </a:r>
            <a:r>
              <a:rPr sz="2200" spc="-5" dirty="0">
                <a:latin typeface="Microsoft Sans Serif"/>
                <a:cs typeface="Microsoft Sans Serif"/>
              </a:rPr>
              <a:t>no</a:t>
            </a:r>
            <a:r>
              <a:rPr sz="2200" spc="5" dirty="0">
                <a:latin typeface="Microsoft Sans Serif"/>
                <a:cs typeface="Microsoft Sans Serif"/>
              </a:rPr>
              <a:t>t</a:t>
            </a:r>
            <a:r>
              <a:rPr sz="2200" spc="0" dirty="0">
                <a:latin typeface="Microsoft Sans Serif"/>
                <a:cs typeface="Microsoft Sans Serif"/>
              </a:rPr>
              <a:t> </a:t>
            </a:r>
            <a:r>
              <a:rPr sz="2200" dirty="0">
                <a:latin typeface="Microsoft Sans Serif"/>
                <a:cs typeface="Microsoft Sans Serif"/>
              </a:rPr>
              <a:t>l</a:t>
            </a:r>
            <a:r>
              <a:rPr sz="2200" spc="-25" dirty="0">
                <a:latin typeface="Microsoft Sans Serif"/>
                <a:cs typeface="Microsoft Sans Serif"/>
              </a:rPr>
              <a:t>i</a:t>
            </a:r>
            <a:r>
              <a:rPr sz="2200" spc="20" dirty="0">
                <a:latin typeface="Microsoft Sans Serif"/>
                <a:cs typeface="Microsoft Sans Serif"/>
              </a:rPr>
              <a:t>m</a:t>
            </a:r>
            <a:r>
              <a:rPr sz="2200" spc="-25" dirty="0">
                <a:latin typeface="Microsoft Sans Serif"/>
                <a:cs typeface="Microsoft Sans Serif"/>
              </a:rPr>
              <a:t>i</a:t>
            </a:r>
            <a:r>
              <a:rPr sz="2200" spc="15" dirty="0">
                <a:latin typeface="Microsoft Sans Serif"/>
                <a:cs typeface="Microsoft Sans Serif"/>
              </a:rPr>
              <a:t>t</a:t>
            </a:r>
            <a:r>
              <a:rPr sz="2200" spc="-20" dirty="0">
                <a:latin typeface="Microsoft Sans Serif"/>
                <a:cs typeface="Microsoft Sans Serif"/>
              </a:rPr>
              <a:t>ed</a:t>
            </a:r>
            <a:r>
              <a:rPr sz="2200" spc="-25" dirty="0">
                <a:latin typeface="Microsoft Sans Serif"/>
                <a:cs typeface="Microsoft Sans Serif"/>
              </a:rPr>
              <a:t> </a:t>
            </a:r>
            <a:r>
              <a:rPr sz="2200" spc="-5" dirty="0">
                <a:latin typeface="Microsoft Sans Serif"/>
                <a:cs typeface="Microsoft Sans Serif"/>
              </a:rPr>
              <a:t>t</a:t>
            </a:r>
            <a:r>
              <a:rPr sz="2200" spc="-20" dirty="0">
                <a:latin typeface="Microsoft Sans Serif"/>
                <a:cs typeface="Microsoft Sans Serif"/>
              </a:rPr>
              <a:t>o</a:t>
            </a:r>
            <a:r>
              <a:rPr sz="2200" spc="0" dirty="0">
                <a:latin typeface="Microsoft Sans Serif"/>
                <a:cs typeface="Microsoft Sans Serif"/>
              </a:rPr>
              <a:t>:</a:t>
            </a:r>
            <a:r>
              <a:rPr sz="3300" spc="-15" baseline="2525" dirty="0">
                <a:latin typeface="Microsoft Sans Serif"/>
                <a:cs typeface="Microsoft Sans Serif"/>
              </a:rPr>
              <a:t> </a:t>
            </a:r>
            <a:endParaRPr sz="3300" baseline="2525" dirty="0">
              <a:latin typeface="Microsoft Sans Serif"/>
              <a:cs typeface="Microsoft Sans Serif"/>
            </a:endParaRPr>
          </a:p>
        </p:txBody>
      </p:sp>
      <p:sp>
        <p:nvSpPr>
          <p:cNvPr id="5" name="object 5"/>
          <p:cNvSpPr txBox="1"/>
          <p:nvPr/>
        </p:nvSpPr>
        <p:spPr>
          <a:xfrm>
            <a:off x="1084897" y="2740534"/>
            <a:ext cx="3688079" cy="3282950"/>
          </a:xfrm>
          <a:prstGeom prst="rect">
            <a:avLst/>
          </a:prstGeom>
        </p:spPr>
        <p:txBody>
          <a:bodyPr vert="horz" wrap="square" lIns="0" tIns="0" rIns="0" bIns="0" rtlCol="0">
            <a:spAutoFit/>
          </a:bodyPr>
          <a:lstStyle/>
          <a:p>
            <a:pPr marL="352425" indent="-339725">
              <a:lnSpc>
                <a:spcPct val="100000"/>
              </a:lnSpc>
              <a:buClr>
                <a:srgbClr val="4B4B4B"/>
              </a:buClr>
              <a:buFont typeface="Wingdings"/>
              <a:buChar char=""/>
              <a:tabLst>
                <a:tab pos="353060" algn="l"/>
              </a:tabLst>
            </a:pPr>
            <a:r>
              <a:rPr sz="2000" spc="-5" dirty="0">
                <a:solidFill>
                  <a:srgbClr val="4B4B4B"/>
                </a:solidFill>
                <a:latin typeface="Microsoft Sans Serif"/>
                <a:cs typeface="Microsoft Sans Serif"/>
              </a:rPr>
              <a:t>HIM</a:t>
            </a:r>
            <a:r>
              <a:rPr sz="2000" spc="-25" dirty="0">
                <a:solidFill>
                  <a:srgbClr val="4B4B4B"/>
                </a:solidFill>
                <a:latin typeface="Microsoft Sans Serif"/>
                <a:cs typeface="Microsoft Sans Serif"/>
              </a:rPr>
              <a:t> </a:t>
            </a:r>
            <a:r>
              <a:rPr sz="2000" spc="-5" dirty="0">
                <a:solidFill>
                  <a:srgbClr val="4B4B4B"/>
                </a:solidFill>
                <a:latin typeface="Microsoft Sans Serif"/>
                <a:cs typeface="Microsoft Sans Serif"/>
              </a:rPr>
              <a:t>De</a:t>
            </a:r>
            <a:r>
              <a:rPr sz="2000" spc="5" dirty="0">
                <a:solidFill>
                  <a:srgbClr val="4B4B4B"/>
                </a:solidFill>
                <a:latin typeface="Microsoft Sans Serif"/>
                <a:cs typeface="Microsoft Sans Serif"/>
              </a:rPr>
              <a:t>pa</a:t>
            </a:r>
            <a:r>
              <a:rPr sz="2000" spc="-10" dirty="0">
                <a:solidFill>
                  <a:srgbClr val="4B4B4B"/>
                </a:solidFill>
                <a:latin typeface="Microsoft Sans Serif"/>
                <a:cs typeface="Microsoft Sans Serif"/>
              </a:rPr>
              <a:t>r</a:t>
            </a:r>
            <a:r>
              <a:rPr sz="2000" spc="-15" dirty="0">
                <a:solidFill>
                  <a:srgbClr val="4B4B4B"/>
                </a:solidFill>
                <a:latin typeface="Microsoft Sans Serif"/>
                <a:cs typeface="Microsoft Sans Serif"/>
              </a:rPr>
              <a:t>tm</a:t>
            </a:r>
            <a:r>
              <a:rPr sz="2000" spc="-30" dirty="0">
                <a:solidFill>
                  <a:srgbClr val="4B4B4B"/>
                </a:solidFill>
                <a:latin typeface="Microsoft Sans Serif"/>
                <a:cs typeface="Microsoft Sans Serif"/>
              </a:rPr>
              <a:t>e</a:t>
            </a:r>
            <a:r>
              <a:rPr sz="2000" spc="5" dirty="0">
                <a:solidFill>
                  <a:srgbClr val="4B4B4B"/>
                </a:solidFill>
                <a:latin typeface="Microsoft Sans Serif"/>
                <a:cs typeface="Microsoft Sans Serif"/>
              </a:rPr>
              <a:t>n</a:t>
            </a:r>
            <a:r>
              <a:rPr sz="2000" dirty="0">
                <a:solidFill>
                  <a:srgbClr val="4B4B4B"/>
                </a:solidFill>
                <a:latin typeface="Microsoft Sans Serif"/>
                <a:cs typeface="Microsoft Sans Serif"/>
              </a:rPr>
              <a:t>t</a:t>
            </a:r>
            <a:r>
              <a:rPr sz="2000" spc="-100" dirty="0">
                <a:solidFill>
                  <a:srgbClr val="4B4B4B"/>
                </a:solidFill>
                <a:latin typeface="Microsoft Sans Serif"/>
                <a:cs typeface="Microsoft Sans Serif"/>
              </a:rPr>
              <a:t> </a:t>
            </a:r>
            <a:r>
              <a:rPr sz="2000" spc="-5" dirty="0">
                <a:solidFill>
                  <a:srgbClr val="4B4B4B"/>
                </a:solidFill>
                <a:latin typeface="Microsoft Sans Serif"/>
                <a:cs typeface="Microsoft Sans Serif"/>
              </a:rPr>
              <a:t>Di</a:t>
            </a:r>
            <a:r>
              <a:rPr sz="2000" spc="-30" dirty="0">
                <a:solidFill>
                  <a:srgbClr val="4B4B4B"/>
                </a:solidFill>
                <a:latin typeface="Microsoft Sans Serif"/>
                <a:cs typeface="Microsoft Sans Serif"/>
              </a:rPr>
              <a:t>r</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ct</a:t>
            </a:r>
            <a:r>
              <a:rPr sz="2000" spc="-5" dirty="0">
                <a:solidFill>
                  <a:srgbClr val="4B4B4B"/>
                </a:solidFill>
                <a:latin typeface="Microsoft Sans Serif"/>
                <a:cs typeface="Microsoft Sans Serif"/>
              </a:rPr>
              <a:t>o</a:t>
            </a:r>
            <a:r>
              <a:rPr sz="2000" spc="-25"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Ris</a:t>
            </a:r>
            <a:r>
              <a:rPr sz="2000" dirty="0">
                <a:solidFill>
                  <a:srgbClr val="4B4B4B"/>
                </a:solidFill>
                <a:latin typeface="Microsoft Sans Serif"/>
                <a:cs typeface="Microsoft Sans Serif"/>
              </a:rPr>
              <a:t>k</a:t>
            </a:r>
            <a:r>
              <a:rPr sz="2000" spc="-45" dirty="0">
                <a:solidFill>
                  <a:srgbClr val="4B4B4B"/>
                </a:solidFill>
                <a:latin typeface="Microsoft Sans Serif"/>
                <a:cs typeface="Microsoft Sans Serif"/>
              </a:rPr>
              <a:t> </a:t>
            </a:r>
            <a:r>
              <a:rPr sz="2000" dirty="0">
                <a:solidFill>
                  <a:srgbClr val="4B4B4B"/>
                </a:solidFill>
                <a:latin typeface="Microsoft Sans Serif"/>
                <a:cs typeface="Microsoft Sans Serif"/>
              </a:rPr>
              <a:t>Ma</a:t>
            </a:r>
            <a:r>
              <a:rPr sz="2000" spc="5" dirty="0">
                <a:solidFill>
                  <a:srgbClr val="4B4B4B"/>
                </a:solidFill>
                <a:latin typeface="Microsoft Sans Serif"/>
                <a:cs typeface="Microsoft Sans Serif"/>
              </a:rPr>
              <a:t>nage</a:t>
            </a:r>
            <a:r>
              <a:rPr sz="2000" spc="-2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Da</a:t>
            </a:r>
            <a:r>
              <a:rPr sz="2000" spc="5" dirty="0">
                <a:solidFill>
                  <a:srgbClr val="4B4B4B"/>
                </a:solidFill>
                <a:latin typeface="Microsoft Sans Serif"/>
                <a:cs typeface="Microsoft Sans Serif"/>
              </a:rPr>
              <a:t>t</a:t>
            </a:r>
            <a:r>
              <a:rPr sz="2000" spc="10" dirty="0">
                <a:solidFill>
                  <a:srgbClr val="4B4B4B"/>
                </a:solidFill>
                <a:latin typeface="Microsoft Sans Serif"/>
                <a:cs typeface="Microsoft Sans Serif"/>
              </a:rPr>
              <a:t>a</a:t>
            </a:r>
            <a:r>
              <a:rPr sz="2000" spc="-40" dirty="0">
                <a:solidFill>
                  <a:srgbClr val="4B4B4B"/>
                </a:solidFill>
                <a:latin typeface="Microsoft Sans Serif"/>
                <a:cs typeface="Microsoft Sans Serif"/>
              </a:rPr>
              <a:t> </a:t>
            </a:r>
            <a:r>
              <a:rPr sz="2000" spc="-20" dirty="0">
                <a:solidFill>
                  <a:srgbClr val="4B4B4B"/>
                </a:solidFill>
                <a:latin typeface="Microsoft Sans Serif"/>
                <a:cs typeface="Microsoft Sans Serif"/>
              </a:rPr>
              <a:t>Q</a:t>
            </a:r>
            <a:r>
              <a:rPr sz="2000" spc="-10" dirty="0">
                <a:solidFill>
                  <a:srgbClr val="4B4B4B"/>
                </a:solidFill>
                <a:latin typeface="Microsoft Sans Serif"/>
                <a:cs typeface="Microsoft Sans Serif"/>
              </a:rPr>
              <a:t>u</a:t>
            </a:r>
            <a:r>
              <a:rPr sz="2000" spc="-15" dirty="0">
                <a:solidFill>
                  <a:srgbClr val="4B4B4B"/>
                </a:solidFill>
                <a:latin typeface="Microsoft Sans Serif"/>
                <a:cs typeface="Microsoft Sans Serif"/>
              </a:rPr>
              <a:t>a</a:t>
            </a:r>
            <a:r>
              <a:rPr sz="2000" dirty="0">
                <a:solidFill>
                  <a:srgbClr val="4B4B4B"/>
                </a:solidFill>
                <a:latin typeface="Microsoft Sans Serif"/>
                <a:cs typeface="Microsoft Sans Serif"/>
              </a:rPr>
              <a:t>l</a:t>
            </a:r>
            <a:r>
              <a:rPr sz="2000" spc="5" dirty="0">
                <a:solidFill>
                  <a:srgbClr val="4B4B4B"/>
                </a:solidFill>
                <a:latin typeface="Microsoft Sans Serif"/>
                <a:cs typeface="Microsoft Sans Serif"/>
              </a:rPr>
              <a:t>i</a:t>
            </a:r>
            <a:r>
              <a:rPr sz="2000" spc="-10" dirty="0">
                <a:solidFill>
                  <a:srgbClr val="4B4B4B"/>
                </a:solidFill>
                <a:latin typeface="Microsoft Sans Serif"/>
                <a:cs typeface="Microsoft Sans Serif"/>
              </a:rPr>
              <a:t>t</a:t>
            </a:r>
            <a:r>
              <a:rPr sz="2000" spc="-5" dirty="0">
                <a:solidFill>
                  <a:srgbClr val="4B4B4B"/>
                </a:solidFill>
                <a:latin typeface="Microsoft Sans Serif"/>
                <a:cs typeface="Microsoft Sans Serif"/>
              </a:rPr>
              <a:t>y</a:t>
            </a:r>
            <a:r>
              <a:rPr sz="2000" spc="-65" dirty="0">
                <a:solidFill>
                  <a:srgbClr val="4B4B4B"/>
                </a:solidFill>
                <a:latin typeface="Microsoft Sans Serif"/>
                <a:cs typeface="Microsoft Sans Serif"/>
              </a:rPr>
              <a:t> </a:t>
            </a:r>
            <a:r>
              <a:rPr sz="2000" dirty="0">
                <a:solidFill>
                  <a:srgbClr val="4B4B4B"/>
                </a:solidFill>
                <a:latin typeface="Microsoft Sans Serif"/>
                <a:cs typeface="Microsoft Sans Serif"/>
              </a:rPr>
              <a:t>M</a:t>
            </a:r>
            <a:r>
              <a:rPr sz="2000" spc="-20" dirty="0">
                <a:solidFill>
                  <a:srgbClr val="4B4B4B"/>
                </a:solidFill>
                <a:latin typeface="Microsoft Sans Serif"/>
                <a:cs typeface="Microsoft Sans Serif"/>
              </a:rPr>
              <a:t>a</a:t>
            </a:r>
            <a:r>
              <a:rPr sz="2000" spc="5" dirty="0">
                <a:solidFill>
                  <a:srgbClr val="4B4B4B"/>
                </a:solidFill>
                <a:latin typeface="Microsoft Sans Serif"/>
                <a:cs typeface="Microsoft Sans Serif"/>
              </a:rPr>
              <a:t>n</a:t>
            </a:r>
            <a:r>
              <a:rPr sz="2000" spc="-15" dirty="0">
                <a:solidFill>
                  <a:srgbClr val="4B4B4B"/>
                </a:solidFill>
                <a:latin typeface="Microsoft Sans Serif"/>
                <a:cs typeface="Microsoft Sans Serif"/>
              </a:rPr>
              <a:t>ag</a:t>
            </a:r>
            <a:r>
              <a:rPr sz="2000" spc="5" dirty="0">
                <a:solidFill>
                  <a:srgbClr val="4B4B4B"/>
                </a:solidFill>
                <a:latin typeface="Microsoft Sans Serif"/>
                <a:cs typeface="Microsoft Sans Serif"/>
              </a:rPr>
              <a:t>e</a:t>
            </a:r>
            <a:r>
              <a:rPr sz="200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Comp</a:t>
            </a:r>
            <a:r>
              <a:rPr sz="2000" spc="5" dirty="0">
                <a:solidFill>
                  <a:srgbClr val="4B4B4B"/>
                </a:solidFill>
                <a:latin typeface="Microsoft Sans Serif"/>
                <a:cs typeface="Microsoft Sans Serif"/>
              </a:rPr>
              <a:t>l</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an</a:t>
            </a:r>
            <a:r>
              <a:rPr sz="2000" spc="-20" dirty="0">
                <a:solidFill>
                  <a:srgbClr val="4B4B4B"/>
                </a:solidFill>
                <a:latin typeface="Microsoft Sans Serif"/>
                <a:cs typeface="Microsoft Sans Serif"/>
              </a:rPr>
              <a:t>c</a:t>
            </a:r>
            <a:r>
              <a:rPr sz="2000" spc="15" dirty="0">
                <a:solidFill>
                  <a:srgbClr val="4B4B4B"/>
                </a:solidFill>
                <a:latin typeface="Microsoft Sans Serif"/>
                <a:cs typeface="Microsoft Sans Serif"/>
              </a:rPr>
              <a:t>e</a:t>
            </a:r>
            <a:r>
              <a:rPr sz="2000" spc="-105" dirty="0">
                <a:solidFill>
                  <a:srgbClr val="4B4B4B"/>
                </a:solidFill>
                <a:latin typeface="Microsoft Sans Serif"/>
                <a:cs typeface="Microsoft Sans Serif"/>
              </a:rPr>
              <a:t> </a:t>
            </a:r>
            <a:r>
              <a:rPr sz="2000" spc="-20" dirty="0">
                <a:solidFill>
                  <a:srgbClr val="4B4B4B"/>
                </a:solidFill>
                <a:latin typeface="Microsoft Sans Serif"/>
                <a:cs typeface="Microsoft Sans Serif"/>
              </a:rPr>
              <a:t>O</a:t>
            </a:r>
            <a:r>
              <a:rPr sz="2000" spc="-25" dirty="0">
                <a:solidFill>
                  <a:srgbClr val="4B4B4B"/>
                </a:solidFill>
                <a:latin typeface="Microsoft Sans Serif"/>
                <a:cs typeface="Microsoft Sans Serif"/>
              </a:rPr>
              <a:t>f</a:t>
            </a:r>
            <a:r>
              <a:rPr sz="2000" spc="-10" dirty="0">
                <a:solidFill>
                  <a:srgbClr val="4B4B4B"/>
                </a:solidFill>
                <a:latin typeface="Microsoft Sans Serif"/>
                <a:cs typeface="Microsoft Sans Serif"/>
              </a:rPr>
              <a:t>f</a:t>
            </a:r>
            <a:r>
              <a:rPr sz="2000" dirty="0">
                <a:solidFill>
                  <a:srgbClr val="4B4B4B"/>
                </a:solidFill>
                <a:latin typeface="Microsoft Sans Serif"/>
                <a:cs typeface="Microsoft Sans Serif"/>
              </a:rPr>
              <a:t>ic</a:t>
            </a:r>
            <a:r>
              <a:rPr sz="2000" spc="5" dirty="0">
                <a:solidFill>
                  <a:srgbClr val="4B4B4B"/>
                </a:solidFill>
                <a:latin typeface="Microsoft Sans Serif"/>
                <a:cs typeface="Microsoft Sans Serif"/>
              </a:rPr>
              <a:t>e</a:t>
            </a:r>
            <a:r>
              <a:rPr sz="2000" spc="-2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HIM</a:t>
            </a:r>
            <a:r>
              <a:rPr sz="2000" spc="-25" dirty="0">
                <a:solidFill>
                  <a:srgbClr val="4B4B4B"/>
                </a:solidFill>
                <a:latin typeface="Microsoft Sans Serif"/>
                <a:cs typeface="Microsoft Sans Serif"/>
              </a:rPr>
              <a:t> </a:t>
            </a:r>
            <a:r>
              <a:rPr sz="2000" dirty="0">
                <a:solidFill>
                  <a:srgbClr val="4B4B4B"/>
                </a:solidFill>
                <a:latin typeface="Microsoft Sans Serif"/>
                <a:cs typeface="Microsoft Sans Serif"/>
              </a:rPr>
              <a:t>S</a:t>
            </a:r>
            <a:r>
              <a:rPr sz="2000" spc="10" dirty="0">
                <a:solidFill>
                  <a:srgbClr val="4B4B4B"/>
                </a:solidFill>
                <a:latin typeface="Microsoft Sans Serif"/>
                <a:cs typeface="Microsoft Sans Serif"/>
              </a:rPr>
              <a:t>u</a:t>
            </a:r>
            <a:r>
              <a:rPr sz="2000" spc="-15" dirty="0">
                <a:solidFill>
                  <a:srgbClr val="4B4B4B"/>
                </a:solidFill>
                <a:latin typeface="Microsoft Sans Serif"/>
                <a:cs typeface="Microsoft Sans Serif"/>
              </a:rPr>
              <a:t>p</a:t>
            </a:r>
            <a:r>
              <a:rPr sz="2000" spc="5" dirty="0">
                <a:solidFill>
                  <a:srgbClr val="4B4B4B"/>
                </a:solidFill>
                <a:latin typeface="Microsoft Sans Serif"/>
                <a:cs typeface="Microsoft Sans Serif"/>
              </a:rPr>
              <a:t>e</a:t>
            </a:r>
            <a:r>
              <a:rPr sz="2000" spc="-10" dirty="0">
                <a:solidFill>
                  <a:srgbClr val="4B4B4B"/>
                </a:solidFill>
                <a:latin typeface="Microsoft Sans Serif"/>
                <a:cs typeface="Microsoft Sans Serif"/>
              </a:rPr>
              <a:t>r</a:t>
            </a:r>
            <a:r>
              <a:rPr sz="2000" dirty="0">
                <a:solidFill>
                  <a:srgbClr val="4B4B4B"/>
                </a:solidFill>
                <a:latin typeface="Microsoft Sans Serif"/>
                <a:cs typeface="Microsoft Sans Serif"/>
              </a:rPr>
              <a:t>vis</a:t>
            </a:r>
            <a:r>
              <a:rPr sz="2000" spc="5" dirty="0">
                <a:solidFill>
                  <a:srgbClr val="4B4B4B"/>
                </a:solidFill>
                <a:latin typeface="Microsoft Sans Serif"/>
                <a:cs typeface="Microsoft Sans Serif"/>
              </a:rPr>
              <a:t>o</a:t>
            </a:r>
            <a:r>
              <a:rPr sz="2000" spc="-2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Co</a:t>
            </a:r>
            <a:r>
              <a:rPr sz="2000" spc="5" dirty="0">
                <a:solidFill>
                  <a:srgbClr val="4B4B4B"/>
                </a:solidFill>
                <a:latin typeface="Microsoft Sans Serif"/>
                <a:cs typeface="Microsoft Sans Serif"/>
              </a:rPr>
              <a:t>de</a:t>
            </a:r>
            <a:r>
              <a:rPr sz="2000" spc="-2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10" dirty="0">
                <a:solidFill>
                  <a:srgbClr val="4B4B4B"/>
                </a:solidFill>
                <a:latin typeface="Microsoft Sans Serif"/>
                <a:cs typeface="Microsoft Sans Serif"/>
              </a:rPr>
              <a:t>Infor</a:t>
            </a:r>
            <a:r>
              <a:rPr sz="2000" spc="-15" dirty="0">
                <a:solidFill>
                  <a:srgbClr val="4B4B4B"/>
                </a:solidFill>
                <a:latin typeface="Microsoft Sans Serif"/>
                <a:cs typeface="Microsoft Sans Serif"/>
              </a:rPr>
              <a:t>mat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o</a:t>
            </a:r>
            <a:r>
              <a:rPr sz="2000" spc="-5" dirty="0">
                <a:solidFill>
                  <a:srgbClr val="4B4B4B"/>
                </a:solidFill>
                <a:latin typeface="Microsoft Sans Serif"/>
                <a:cs typeface="Microsoft Sans Serif"/>
              </a:rPr>
              <a:t>n</a:t>
            </a:r>
            <a:r>
              <a:rPr sz="2000" spc="-105" dirty="0">
                <a:solidFill>
                  <a:srgbClr val="4B4B4B"/>
                </a:solidFill>
                <a:latin typeface="Microsoft Sans Serif"/>
                <a:cs typeface="Microsoft Sans Serif"/>
              </a:rPr>
              <a:t> </a:t>
            </a:r>
            <a:r>
              <a:rPr sz="2000" dirty="0">
                <a:solidFill>
                  <a:srgbClr val="4B4B4B"/>
                </a:solidFill>
                <a:latin typeface="Microsoft Sans Serif"/>
                <a:cs typeface="Microsoft Sans Serif"/>
              </a:rPr>
              <a:t>S</a:t>
            </a:r>
            <a:r>
              <a:rPr sz="2000" spc="10" dirty="0">
                <a:solidFill>
                  <a:srgbClr val="4B4B4B"/>
                </a:solidFill>
                <a:latin typeface="Microsoft Sans Serif"/>
                <a:cs typeface="Microsoft Sans Serif"/>
              </a:rPr>
              <a:t>e</a:t>
            </a:r>
            <a:r>
              <a:rPr sz="2000" spc="-20" dirty="0">
                <a:solidFill>
                  <a:srgbClr val="4B4B4B"/>
                </a:solidFill>
                <a:latin typeface="Microsoft Sans Serif"/>
                <a:cs typeface="Microsoft Sans Serif"/>
              </a:rPr>
              <a:t>c</a:t>
            </a:r>
            <a:r>
              <a:rPr sz="2000" spc="5" dirty="0">
                <a:solidFill>
                  <a:srgbClr val="4B4B4B"/>
                </a:solidFill>
                <a:latin typeface="Microsoft Sans Serif"/>
                <a:cs typeface="Microsoft Sans Serif"/>
              </a:rPr>
              <a:t>u</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it</a:t>
            </a:r>
            <a:r>
              <a:rPr sz="2000" spc="-15" dirty="0">
                <a:solidFill>
                  <a:srgbClr val="4B4B4B"/>
                </a:solidFill>
                <a:latin typeface="Microsoft Sans Serif"/>
                <a:cs typeface="Microsoft Sans Serif"/>
              </a:rPr>
              <a:t>y</a:t>
            </a:r>
            <a:r>
              <a:rPr sz="2000" spc="-85" dirty="0">
                <a:solidFill>
                  <a:srgbClr val="4B4B4B"/>
                </a:solidFill>
                <a:latin typeface="Microsoft Sans Serif"/>
                <a:cs typeface="Microsoft Sans Serif"/>
              </a:rPr>
              <a:t> </a:t>
            </a:r>
            <a:r>
              <a:rPr sz="2000" spc="-20" dirty="0">
                <a:solidFill>
                  <a:srgbClr val="4B4B4B"/>
                </a:solidFill>
                <a:latin typeface="Microsoft Sans Serif"/>
                <a:cs typeface="Microsoft Sans Serif"/>
              </a:rPr>
              <a:t>O</a:t>
            </a:r>
            <a:r>
              <a:rPr sz="2000" spc="-5" dirty="0">
                <a:solidFill>
                  <a:srgbClr val="4B4B4B"/>
                </a:solidFill>
                <a:latin typeface="Microsoft Sans Serif"/>
                <a:cs typeface="Microsoft Sans Serif"/>
              </a:rPr>
              <a:t>f</a:t>
            </a:r>
            <a:r>
              <a:rPr sz="2000" spc="-10" dirty="0">
                <a:solidFill>
                  <a:srgbClr val="4B4B4B"/>
                </a:solidFill>
                <a:latin typeface="Microsoft Sans Serif"/>
                <a:cs typeface="Microsoft Sans Serif"/>
              </a:rPr>
              <a:t>f</a:t>
            </a:r>
            <a:r>
              <a:rPr sz="2000" dirty="0">
                <a:solidFill>
                  <a:srgbClr val="4B4B4B"/>
                </a:solidFill>
                <a:latin typeface="Microsoft Sans Serif"/>
                <a:cs typeface="Microsoft Sans Serif"/>
              </a:rPr>
              <a:t>ic</a:t>
            </a:r>
            <a:r>
              <a:rPr sz="2000" spc="5" dirty="0">
                <a:solidFill>
                  <a:srgbClr val="4B4B4B"/>
                </a:solidFill>
                <a:latin typeface="Microsoft Sans Serif"/>
                <a:cs typeface="Microsoft Sans Serif"/>
              </a:rPr>
              <a:t>e</a:t>
            </a:r>
            <a:r>
              <a:rPr sz="2000" spc="-2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2425" indent="-339725">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Co</a:t>
            </a:r>
            <a:r>
              <a:rPr sz="2000" spc="5" dirty="0">
                <a:solidFill>
                  <a:srgbClr val="4B4B4B"/>
                </a:solidFill>
                <a:latin typeface="Microsoft Sans Serif"/>
                <a:cs typeface="Microsoft Sans Serif"/>
              </a:rPr>
              <a:t>d</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n</a:t>
            </a:r>
            <a:r>
              <a:rPr sz="2000" spc="-10" dirty="0">
                <a:solidFill>
                  <a:srgbClr val="4B4B4B"/>
                </a:solidFill>
                <a:latin typeface="Microsoft Sans Serif"/>
                <a:cs typeface="Microsoft Sans Serif"/>
              </a:rPr>
              <a:t>g</a:t>
            </a:r>
            <a:r>
              <a:rPr sz="2000" spc="-45" dirty="0">
                <a:solidFill>
                  <a:srgbClr val="4B4B4B"/>
                </a:solidFill>
                <a:latin typeface="Microsoft Sans Serif"/>
                <a:cs typeface="Microsoft Sans Serif"/>
              </a:rPr>
              <a:t> </a:t>
            </a:r>
            <a:r>
              <a:rPr sz="2000" spc="-5" dirty="0">
                <a:solidFill>
                  <a:srgbClr val="4B4B4B"/>
                </a:solidFill>
                <a:latin typeface="Microsoft Sans Serif"/>
                <a:cs typeface="Microsoft Sans Serif"/>
              </a:rPr>
              <a:t>D</a:t>
            </a:r>
            <a:r>
              <a:rPr sz="2000" spc="-20" dirty="0">
                <a:solidFill>
                  <a:srgbClr val="4B4B4B"/>
                </a:solidFill>
                <a:latin typeface="Microsoft Sans Serif"/>
                <a:cs typeface="Microsoft Sans Serif"/>
              </a:rPr>
              <a:t>e</a:t>
            </a:r>
            <a:r>
              <a:rPr sz="2000" spc="5" dirty="0">
                <a:solidFill>
                  <a:srgbClr val="4B4B4B"/>
                </a:solidFill>
                <a:latin typeface="Microsoft Sans Serif"/>
                <a:cs typeface="Microsoft Sans Serif"/>
              </a:rPr>
              <a:t>pa</a:t>
            </a:r>
            <a:r>
              <a:rPr sz="2000" spc="-10" dirty="0">
                <a:solidFill>
                  <a:srgbClr val="4B4B4B"/>
                </a:solidFill>
                <a:latin typeface="Microsoft Sans Serif"/>
                <a:cs typeface="Microsoft Sans Serif"/>
              </a:rPr>
              <a:t>r</a:t>
            </a:r>
            <a:r>
              <a:rPr sz="2000" dirty="0">
                <a:solidFill>
                  <a:srgbClr val="4B4B4B"/>
                </a:solidFill>
                <a:latin typeface="Microsoft Sans Serif"/>
                <a:cs typeface="Microsoft Sans Serif"/>
              </a:rPr>
              <a:t>tme</a:t>
            </a:r>
            <a:r>
              <a:rPr sz="2000" spc="-10" dirty="0">
                <a:solidFill>
                  <a:srgbClr val="4B4B4B"/>
                </a:solidFill>
                <a:latin typeface="Microsoft Sans Serif"/>
                <a:cs typeface="Microsoft Sans Serif"/>
              </a:rPr>
              <a:t>n</a:t>
            </a:r>
            <a:r>
              <a:rPr sz="2000" dirty="0">
                <a:solidFill>
                  <a:srgbClr val="4B4B4B"/>
                </a:solidFill>
                <a:latin typeface="Microsoft Sans Serif"/>
                <a:cs typeface="Microsoft Sans Serif"/>
              </a:rPr>
              <a:t>t</a:t>
            </a:r>
            <a:r>
              <a:rPr sz="2000" spc="-125" dirty="0">
                <a:solidFill>
                  <a:srgbClr val="4B4B4B"/>
                </a:solidFill>
                <a:latin typeface="Microsoft Sans Serif"/>
                <a:cs typeface="Microsoft Sans Serif"/>
              </a:rPr>
              <a:t> </a:t>
            </a:r>
            <a:r>
              <a:rPr sz="2000" dirty="0">
                <a:solidFill>
                  <a:srgbClr val="4B4B4B"/>
                </a:solidFill>
                <a:latin typeface="Microsoft Sans Serif"/>
                <a:cs typeface="Microsoft Sans Serif"/>
              </a:rPr>
              <a:t>Ma</a:t>
            </a:r>
            <a:r>
              <a:rPr sz="2000" spc="5" dirty="0">
                <a:solidFill>
                  <a:srgbClr val="4B4B4B"/>
                </a:solidFill>
                <a:latin typeface="Microsoft Sans Serif"/>
                <a:cs typeface="Microsoft Sans Serif"/>
              </a:rPr>
              <a:t>na</a:t>
            </a:r>
            <a:r>
              <a:rPr sz="2000" spc="-15" dirty="0">
                <a:solidFill>
                  <a:srgbClr val="4B4B4B"/>
                </a:solidFill>
                <a:latin typeface="Microsoft Sans Serif"/>
                <a:cs typeface="Microsoft Sans Serif"/>
              </a:rPr>
              <a:t>g</a:t>
            </a:r>
            <a:r>
              <a:rPr sz="2000" spc="5" dirty="0">
                <a:solidFill>
                  <a:srgbClr val="4B4B4B"/>
                </a:solidFill>
                <a:latin typeface="Microsoft Sans Serif"/>
                <a:cs typeface="Microsoft Sans Serif"/>
              </a:rPr>
              <a:t>e</a:t>
            </a:r>
            <a:r>
              <a:rPr sz="2000" dirty="0">
                <a:solidFill>
                  <a:srgbClr val="4B4B4B"/>
                </a:solidFill>
                <a:latin typeface="Microsoft Sans Serif"/>
                <a:cs typeface="Microsoft Sans Serif"/>
              </a:rPr>
              <a:t>r</a:t>
            </a:r>
            <a:endParaRPr lang="en-US" sz="2000" dirty="0">
              <a:solidFill>
                <a:srgbClr val="4B4B4B"/>
              </a:solidFill>
              <a:latin typeface="Microsoft Sans Serif"/>
              <a:cs typeface="Microsoft Sans Serif"/>
            </a:endParaRPr>
          </a:p>
          <a:p>
            <a:pPr marL="352425" indent="-339725">
              <a:spcBef>
                <a:spcPts val="480"/>
              </a:spcBef>
              <a:buClr>
                <a:srgbClr val="4B4B4B"/>
              </a:buClr>
              <a:buFont typeface="Wingdings"/>
              <a:buChar char=""/>
              <a:tabLst>
                <a:tab pos="353060" algn="l"/>
              </a:tabLst>
            </a:pPr>
            <a:r>
              <a:rPr lang="en-US" sz="2000" dirty="0">
                <a:solidFill>
                  <a:srgbClr val="4B4B4B"/>
                </a:solidFill>
                <a:latin typeface="Microsoft Sans Serif"/>
                <a:cs typeface="Microsoft Sans Serif"/>
              </a:rPr>
              <a:t>Priv</a:t>
            </a:r>
            <a:r>
              <a:rPr lang="en-US" sz="2000" spc="5" dirty="0">
                <a:solidFill>
                  <a:srgbClr val="4B4B4B"/>
                </a:solidFill>
                <a:latin typeface="Microsoft Sans Serif"/>
                <a:cs typeface="Microsoft Sans Serif"/>
              </a:rPr>
              <a:t>a</a:t>
            </a:r>
            <a:r>
              <a:rPr lang="en-US" sz="2000" dirty="0">
                <a:solidFill>
                  <a:srgbClr val="4B4B4B"/>
                </a:solidFill>
                <a:latin typeface="Microsoft Sans Serif"/>
                <a:cs typeface="Microsoft Sans Serif"/>
              </a:rPr>
              <a:t>c</a:t>
            </a:r>
            <a:r>
              <a:rPr lang="en-US" sz="2000" spc="-20" dirty="0">
                <a:solidFill>
                  <a:srgbClr val="4B4B4B"/>
                </a:solidFill>
                <a:latin typeface="Microsoft Sans Serif"/>
                <a:cs typeface="Microsoft Sans Serif"/>
              </a:rPr>
              <a:t>y</a:t>
            </a:r>
            <a:r>
              <a:rPr lang="en-US" sz="2000" spc="-65" dirty="0">
                <a:solidFill>
                  <a:srgbClr val="4B4B4B"/>
                </a:solidFill>
                <a:latin typeface="Microsoft Sans Serif"/>
                <a:cs typeface="Microsoft Sans Serif"/>
              </a:rPr>
              <a:t> </a:t>
            </a:r>
            <a:r>
              <a:rPr lang="en-US" sz="2000" spc="-20" dirty="0">
                <a:solidFill>
                  <a:srgbClr val="4B4B4B"/>
                </a:solidFill>
                <a:latin typeface="Microsoft Sans Serif"/>
                <a:cs typeface="Microsoft Sans Serif"/>
              </a:rPr>
              <a:t>O</a:t>
            </a:r>
            <a:r>
              <a:rPr lang="en-US" sz="2000" spc="-5" dirty="0">
                <a:solidFill>
                  <a:srgbClr val="4B4B4B"/>
                </a:solidFill>
                <a:latin typeface="Microsoft Sans Serif"/>
                <a:cs typeface="Microsoft Sans Serif"/>
              </a:rPr>
              <a:t>f</a:t>
            </a:r>
            <a:r>
              <a:rPr lang="en-US" sz="2000" spc="-30" dirty="0">
                <a:solidFill>
                  <a:srgbClr val="4B4B4B"/>
                </a:solidFill>
                <a:latin typeface="Microsoft Sans Serif"/>
                <a:cs typeface="Microsoft Sans Serif"/>
              </a:rPr>
              <a:t>f</a:t>
            </a:r>
            <a:r>
              <a:rPr lang="en-US" sz="2000" dirty="0">
                <a:solidFill>
                  <a:srgbClr val="4B4B4B"/>
                </a:solidFill>
                <a:latin typeface="Microsoft Sans Serif"/>
                <a:cs typeface="Microsoft Sans Serif"/>
              </a:rPr>
              <a:t>ic</a:t>
            </a:r>
            <a:r>
              <a:rPr lang="en-US" sz="2000" spc="5" dirty="0">
                <a:solidFill>
                  <a:srgbClr val="4B4B4B"/>
                </a:solidFill>
                <a:latin typeface="Microsoft Sans Serif"/>
                <a:cs typeface="Microsoft Sans Serif"/>
              </a:rPr>
              <a:t>e</a:t>
            </a:r>
            <a:r>
              <a:rPr lang="en-US" sz="2000" spc="-25" dirty="0">
                <a:solidFill>
                  <a:srgbClr val="4B4B4B"/>
                </a:solidFill>
                <a:latin typeface="Microsoft Sans Serif"/>
                <a:cs typeface="Microsoft Sans Serif"/>
              </a:rPr>
              <a:t>r</a:t>
            </a:r>
            <a:r>
              <a:rPr lang="en-US" sz="2000" spc="-10" dirty="0">
                <a:latin typeface="Microsoft Sans Serif"/>
                <a:cs typeface="Microsoft Sans Serif"/>
              </a:rPr>
              <a:t> </a:t>
            </a:r>
            <a:r>
              <a:rPr sz="2000" spc="-10" dirty="0">
                <a:latin typeface="Microsoft Sans Serif"/>
                <a:cs typeface="Microsoft Sans Serif"/>
              </a:rPr>
              <a:t> </a:t>
            </a:r>
            <a:endParaRPr sz="2000" dirty="0">
              <a:latin typeface="Microsoft Sans Serif"/>
              <a:cs typeface="Microsoft Sans Serif"/>
            </a:endParaRPr>
          </a:p>
        </p:txBody>
      </p:sp>
      <p:sp>
        <p:nvSpPr>
          <p:cNvPr id="6" name="object 6"/>
          <p:cNvSpPr txBox="1"/>
          <p:nvPr/>
        </p:nvSpPr>
        <p:spPr>
          <a:xfrm>
            <a:off x="5170170" y="2740534"/>
            <a:ext cx="3939540" cy="2911053"/>
          </a:xfrm>
          <a:prstGeom prst="rect">
            <a:avLst/>
          </a:prstGeom>
        </p:spPr>
        <p:txBody>
          <a:bodyPr vert="horz" wrap="square" lIns="0" tIns="0" rIns="0" bIns="0" rtlCol="0">
            <a:spAutoFit/>
          </a:bodyPr>
          <a:lstStyle/>
          <a:p>
            <a:pPr marL="355600" indent="-342900">
              <a:lnSpc>
                <a:spcPct val="100000"/>
              </a:lnSpc>
              <a:spcBef>
                <a:spcPts val="480"/>
              </a:spcBef>
              <a:buClr>
                <a:srgbClr val="4B4B4B"/>
              </a:buClr>
              <a:buFont typeface="Wingdings" panose="05000000000000000000" pitchFamily="2" charset="2"/>
              <a:buChar char="q"/>
              <a:tabLst>
                <a:tab pos="353060" algn="l"/>
              </a:tabLst>
            </a:pPr>
            <a:r>
              <a:rPr sz="2000" spc="-5" dirty="0">
                <a:solidFill>
                  <a:srgbClr val="4B4B4B"/>
                </a:solidFill>
                <a:latin typeface="Microsoft Sans Serif"/>
                <a:cs typeface="Microsoft Sans Serif"/>
              </a:rPr>
              <a:t>Co</a:t>
            </a:r>
            <a:r>
              <a:rPr sz="2000" spc="5" dirty="0">
                <a:solidFill>
                  <a:srgbClr val="4B4B4B"/>
                </a:solidFill>
                <a:latin typeface="Microsoft Sans Serif"/>
                <a:cs typeface="Microsoft Sans Serif"/>
              </a:rPr>
              <a:t>n</a:t>
            </a:r>
            <a:r>
              <a:rPr sz="2000" dirty="0">
                <a:solidFill>
                  <a:srgbClr val="4B4B4B"/>
                </a:solidFill>
                <a:latin typeface="Microsoft Sans Serif"/>
                <a:cs typeface="Microsoft Sans Serif"/>
              </a:rPr>
              <a:t>s</a:t>
            </a:r>
            <a:r>
              <a:rPr sz="2000" spc="-15" dirty="0">
                <a:solidFill>
                  <a:srgbClr val="4B4B4B"/>
                </a:solidFill>
                <a:latin typeface="Microsoft Sans Serif"/>
                <a:cs typeface="Microsoft Sans Serif"/>
              </a:rPr>
              <a:t>u</a:t>
            </a:r>
            <a:r>
              <a:rPr sz="2000" spc="-5" dirty="0">
                <a:solidFill>
                  <a:srgbClr val="4B4B4B"/>
                </a:solidFill>
                <a:latin typeface="Microsoft Sans Serif"/>
                <a:cs typeface="Microsoft Sans Serif"/>
              </a:rPr>
              <a:t>lt</a:t>
            </a:r>
            <a:r>
              <a:rPr sz="2000" spc="-15" dirty="0">
                <a:solidFill>
                  <a:srgbClr val="4B4B4B"/>
                </a:solidFill>
                <a:latin typeface="Microsoft Sans Serif"/>
                <a:cs typeface="Microsoft Sans Serif"/>
              </a:rPr>
              <a:t>a</a:t>
            </a:r>
            <a:r>
              <a:rPr sz="2000" spc="5" dirty="0">
                <a:solidFill>
                  <a:srgbClr val="4B4B4B"/>
                </a:solidFill>
                <a:latin typeface="Microsoft Sans Serif"/>
                <a:cs typeface="Microsoft Sans Serif"/>
              </a:rPr>
              <a:t>n</a:t>
            </a:r>
            <a:r>
              <a:rPr sz="2000" spc="-20" dirty="0">
                <a:solidFill>
                  <a:srgbClr val="4B4B4B"/>
                </a:solidFill>
                <a:latin typeface="Microsoft Sans Serif"/>
                <a:cs typeface="Microsoft Sans Serif"/>
              </a:rPr>
              <a:t>t</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10" dirty="0">
                <a:solidFill>
                  <a:srgbClr val="4B4B4B"/>
                </a:solidFill>
                <a:latin typeface="Microsoft Sans Serif"/>
                <a:cs typeface="Microsoft Sans Serif"/>
              </a:rPr>
              <a:t>In</a:t>
            </a:r>
            <a:r>
              <a:rPr sz="2000" dirty="0">
                <a:solidFill>
                  <a:srgbClr val="4B4B4B"/>
                </a:solidFill>
                <a:latin typeface="Microsoft Sans Serif"/>
                <a:cs typeface="Microsoft Sans Serif"/>
              </a:rPr>
              <a:t>s</a:t>
            </a:r>
            <a:r>
              <a:rPr sz="2000" spc="5" dirty="0">
                <a:solidFill>
                  <a:srgbClr val="4B4B4B"/>
                </a:solidFill>
                <a:latin typeface="Microsoft Sans Serif"/>
                <a:cs typeface="Microsoft Sans Serif"/>
              </a:rPr>
              <a:t>u</a:t>
            </a:r>
            <a:r>
              <a:rPr sz="2000" spc="-10" dirty="0">
                <a:solidFill>
                  <a:srgbClr val="4B4B4B"/>
                </a:solidFill>
                <a:latin typeface="Microsoft Sans Serif"/>
                <a:cs typeface="Microsoft Sans Serif"/>
              </a:rPr>
              <a:t>r</a:t>
            </a:r>
            <a:r>
              <a:rPr sz="2000" spc="-15" dirty="0">
                <a:solidFill>
                  <a:srgbClr val="4B4B4B"/>
                </a:solidFill>
                <a:latin typeface="Microsoft Sans Serif"/>
                <a:cs typeface="Microsoft Sans Serif"/>
              </a:rPr>
              <a:t>a</a:t>
            </a:r>
            <a:r>
              <a:rPr sz="2000" spc="5" dirty="0">
                <a:solidFill>
                  <a:srgbClr val="4B4B4B"/>
                </a:solidFill>
                <a:latin typeface="Microsoft Sans Serif"/>
                <a:cs typeface="Microsoft Sans Serif"/>
              </a:rPr>
              <a:t>n</a:t>
            </a:r>
            <a:r>
              <a:rPr sz="2000" dirty="0">
                <a:solidFill>
                  <a:srgbClr val="4B4B4B"/>
                </a:solidFill>
                <a:latin typeface="Microsoft Sans Serif"/>
                <a:cs typeface="Microsoft Sans Serif"/>
              </a:rPr>
              <a:t>c</a:t>
            </a:r>
            <a:r>
              <a:rPr sz="2000" spc="15" dirty="0">
                <a:solidFill>
                  <a:srgbClr val="4B4B4B"/>
                </a:solidFill>
                <a:latin typeface="Microsoft Sans Serif"/>
                <a:cs typeface="Microsoft Sans Serif"/>
              </a:rPr>
              <a:t>e</a:t>
            </a:r>
            <a:r>
              <a:rPr sz="2000" spc="-105" dirty="0">
                <a:solidFill>
                  <a:srgbClr val="4B4B4B"/>
                </a:solidFill>
                <a:latin typeface="Microsoft Sans Serif"/>
                <a:cs typeface="Microsoft Sans Serif"/>
              </a:rPr>
              <a:t> </a:t>
            </a:r>
            <a:r>
              <a:rPr sz="2000" spc="-5" dirty="0">
                <a:solidFill>
                  <a:srgbClr val="4B4B4B"/>
                </a:solidFill>
                <a:latin typeface="Microsoft Sans Serif"/>
                <a:cs typeface="Microsoft Sans Serif"/>
              </a:rPr>
              <a:t>C</a:t>
            </a:r>
            <a:r>
              <a:rPr sz="2000" spc="-20" dirty="0">
                <a:solidFill>
                  <a:srgbClr val="4B4B4B"/>
                </a:solidFill>
                <a:latin typeface="Microsoft Sans Serif"/>
                <a:cs typeface="Microsoft Sans Serif"/>
              </a:rPr>
              <a:t>l</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ims</a:t>
            </a:r>
            <a:r>
              <a:rPr sz="2000" spc="-65" dirty="0">
                <a:solidFill>
                  <a:srgbClr val="4B4B4B"/>
                </a:solidFill>
                <a:latin typeface="Microsoft Sans Serif"/>
                <a:cs typeface="Microsoft Sans Serif"/>
              </a:rPr>
              <a:t> </a:t>
            </a:r>
            <a:r>
              <a:rPr sz="2000" spc="-30" dirty="0">
                <a:solidFill>
                  <a:srgbClr val="4B4B4B"/>
                </a:solidFill>
                <a:latin typeface="Microsoft Sans Serif"/>
                <a:cs typeface="Microsoft Sans Serif"/>
              </a:rPr>
              <a:t>A</a:t>
            </a:r>
            <a:r>
              <a:rPr sz="2000" spc="5" dirty="0">
                <a:solidFill>
                  <a:srgbClr val="4B4B4B"/>
                </a:solidFill>
                <a:latin typeface="Microsoft Sans Serif"/>
                <a:cs typeface="Microsoft Sans Serif"/>
              </a:rPr>
              <a:t>na</a:t>
            </a:r>
            <a:r>
              <a:rPr sz="2000" spc="-10" dirty="0">
                <a:solidFill>
                  <a:srgbClr val="4B4B4B"/>
                </a:solidFill>
                <a:latin typeface="Microsoft Sans Serif"/>
                <a:cs typeface="Microsoft Sans Serif"/>
              </a:rPr>
              <a:t>lys</a:t>
            </a:r>
            <a:r>
              <a:rPr sz="2000" spc="-20" dirty="0">
                <a:solidFill>
                  <a:srgbClr val="4B4B4B"/>
                </a:solidFill>
                <a:latin typeface="Microsoft Sans Serif"/>
                <a:cs typeface="Microsoft Sans Serif"/>
              </a:rPr>
              <a:t>t</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P</a:t>
            </a:r>
            <a:r>
              <a:rPr sz="2000" spc="10" dirty="0">
                <a:solidFill>
                  <a:srgbClr val="4B4B4B"/>
                </a:solidFill>
                <a:latin typeface="Microsoft Sans Serif"/>
                <a:cs typeface="Microsoft Sans Serif"/>
              </a:rPr>
              <a:t>h</a:t>
            </a:r>
            <a:r>
              <a:rPr sz="2000" dirty="0">
                <a:solidFill>
                  <a:srgbClr val="4B4B4B"/>
                </a:solidFill>
                <a:latin typeface="Microsoft Sans Serif"/>
                <a:cs typeface="Microsoft Sans Serif"/>
              </a:rPr>
              <a:t>ysic</a:t>
            </a:r>
            <a:r>
              <a:rPr sz="2000" spc="-15" dirty="0">
                <a:solidFill>
                  <a:srgbClr val="4B4B4B"/>
                </a:solidFill>
                <a:latin typeface="Microsoft Sans Serif"/>
                <a:cs typeface="Microsoft Sans Serif"/>
              </a:rPr>
              <a:t>i</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n</a:t>
            </a:r>
            <a:r>
              <a:rPr sz="2000" spc="-85" dirty="0">
                <a:solidFill>
                  <a:srgbClr val="4B4B4B"/>
                </a:solidFill>
                <a:latin typeface="Microsoft Sans Serif"/>
                <a:cs typeface="Microsoft Sans Serif"/>
              </a:rPr>
              <a:t> </a:t>
            </a:r>
            <a:r>
              <a:rPr sz="2000" dirty="0">
                <a:solidFill>
                  <a:srgbClr val="4B4B4B"/>
                </a:solidFill>
                <a:latin typeface="Microsoft Sans Serif"/>
                <a:cs typeface="Microsoft Sans Serif"/>
              </a:rPr>
              <a:t>Pr</a:t>
            </a:r>
            <a:r>
              <a:rPr sz="2000" spc="5" dirty="0">
                <a:solidFill>
                  <a:srgbClr val="4B4B4B"/>
                </a:solidFill>
                <a:latin typeface="Microsoft Sans Serif"/>
                <a:cs typeface="Microsoft Sans Serif"/>
              </a:rPr>
              <a:t>a</a:t>
            </a:r>
            <a:r>
              <a:rPr sz="2000" spc="-20" dirty="0">
                <a:solidFill>
                  <a:srgbClr val="4B4B4B"/>
                </a:solidFill>
                <a:latin typeface="Microsoft Sans Serif"/>
                <a:cs typeface="Microsoft Sans Serif"/>
              </a:rPr>
              <a:t>c</a:t>
            </a:r>
            <a:r>
              <a:rPr sz="2000" spc="-10" dirty="0">
                <a:solidFill>
                  <a:srgbClr val="4B4B4B"/>
                </a:solidFill>
                <a:latin typeface="Microsoft Sans Serif"/>
                <a:cs typeface="Microsoft Sans Serif"/>
              </a:rPr>
              <a:t>t</a:t>
            </a:r>
            <a:r>
              <a:rPr sz="2000" dirty="0">
                <a:solidFill>
                  <a:srgbClr val="4B4B4B"/>
                </a:solidFill>
                <a:latin typeface="Microsoft Sans Serif"/>
                <a:cs typeface="Microsoft Sans Serif"/>
              </a:rPr>
              <a:t>ic</a:t>
            </a:r>
            <a:r>
              <a:rPr sz="2000" spc="10" dirty="0">
                <a:solidFill>
                  <a:srgbClr val="4B4B4B"/>
                </a:solidFill>
                <a:latin typeface="Microsoft Sans Serif"/>
                <a:cs typeface="Microsoft Sans Serif"/>
              </a:rPr>
              <a:t>e</a:t>
            </a:r>
            <a:r>
              <a:rPr sz="2000" spc="-105" dirty="0">
                <a:solidFill>
                  <a:srgbClr val="4B4B4B"/>
                </a:solidFill>
                <a:latin typeface="Microsoft Sans Serif"/>
                <a:cs typeface="Microsoft Sans Serif"/>
              </a:rPr>
              <a:t> </a:t>
            </a:r>
            <a:r>
              <a:rPr sz="2000" dirty="0">
                <a:solidFill>
                  <a:srgbClr val="4B4B4B"/>
                </a:solidFill>
                <a:latin typeface="Microsoft Sans Serif"/>
                <a:cs typeface="Microsoft Sans Serif"/>
              </a:rPr>
              <a:t>Ma</a:t>
            </a:r>
            <a:r>
              <a:rPr sz="2000" spc="5" dirty="0">
                <a:solidFill>
                  <a:srgbClr val="4B4B4B"/>
                </a:solidFill>
                <a:latin typeface="Microsoft Sans Serif"/>
                <a:cs typeface="Microsoft Sans Serif"/>
              </a:rPr>
              <a:t>na</a:t>
            </a:r>
            <a:r>
              <a:rPr sz="2000" spc="-15" dirty="0">
                <a:solidFill>
                  <a:srgbClr val="4B4B4B"/>
                </a:solidFill>
                <a:latin typeface="Microsoft Sans Serif"/>
                <a:cs typeface="Microsoft Sans Serif"/>
              </a:rPr>
              <a:t>g</a:t>
            </a:r>
            <a:r>
              <a:rPr sz="2000" spc="5" dirty="0">
                <a:solidFill>
                  <a:srgbClr val="4B4B4B"/>
                </a:solidFill>
                <a:latin typeface="Microsoft Sans Serif"/>
                <a:cs typeface="Microsoft Sans Serif"/>
              </a:rPr>
              <a:t>e</a:t>
            </a:r>
            <a:r>
              <a:rPr sz="200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He</a:t>
            </a:r>
            <a:r>
              <a:rPr sz="2000" spc="5" dirty="0">
                <a:solidFill>
                  <a:srgbClr val="4B4B4B"/>
                </a:solidFill>
                <a:latin typeface="Microsoft Sans Serif"/>
                <a:cs typeface="Microsoft Sans Serif"/>
              </a:rPr>
              <a:t>a</a:t>
            </a:r>
            <a:r>
              <a:rPr sz="2000" spc="-5" dirty="0">
                <a:solidFill>
                  <a:srgbClr val="4B4B4B"/>
                </a:solidFill>
                <a:latin typeface="Microsoft Sans Serif"/>
                <a:cs typeface="Microsoft Sans Serif"/>
              </a:rPr>
              <a:t>l</a:t>
            </a:r>
            <a:r>
              <a:rPr sz="2000" spc="-25" dirty="0">
                <a:solidFill>
                  <a:srgbClr val="4B4B4B"/>
                </a:solidFill>
                <a:latin typeface="Microsoft Sans Serif"/>
                <a:cs typeface="Microsoft Sans Serif"/>
              </a:rPr>
              <a:t>t</a:t>
            </a:r>
            <a:r>
              <a:rPr sz="2000" spc="10" dirty="0">
                <a:solidFill>
                  <a:srgbClr val="4B4B4B"/>
                </a:solidFill>
                <a:latin typeface="Microsoft Sans Serif"/>
                <a:cs typeface="Microsoft Sans Serif"/>
              </a:rPr>
              <a:t>h</a:t>
            </a:r>
            <a:r>
              <a:rPr sz="2000" spc="-65" dirty="0">
                <a:solidFill>
                  <a:srgbClr val="4B4B4B"/>
                </a:solidFill>
                <a:latin typeface="Microsoft Sans Serif"/>
                <a:cs typeface="Microsoft Sans Serif"/>
              </a:rPr>
              <a:t> </a:t>
            </a:r>
            <a:r>
              <a:rPr sz="2000" spc="-5" dirty="0">
                <a:solidFill>
                  <a:srgbClr val="4B4B4B"/>
                </a:solidFill>
                <a:latin typeface="Microsoft Sans Serif"/>
                <a:cs typeface="Microsoft Sans Serif"/>
              </a:rPr>
              <a:t>Da</a:t>
            </a:r>
            <a:r>
              <a:rPr sz="2000" spc="5" dirty="0">
                <a:solidFill>
                  <a:srgbClr val="4B4B4B"/>
                </a:solidFill>
                <a:latin typeface="Microsoft Sans Serif"/>
                <a:cs typeface="Microsoft Sans Serif"/>
              </a:rPr>
              <a:t>ta</a:t>
            </a:r>
            <a:r>
              <a:rPr sz="2000" spc="-65" dirty="0">
                <a:solidFill>
                  <a:srgbClr val="4B4B4B"/>
                </a:solidFill>
                <a:latin typeface="Microsoft Sans Serif"/>
                <a:cs typeface="Microsoft Sans Serif"/>
              </a:rPr>
              <a:t> </a:t>
            </a:r>
            <a:r>
              <a:rPr sz="2000" dirty="0">
                <a:solidFill>
                  <a:srgbClr val="4B4B4B"/>
                </a:solidFill>
                <a:latin typeface="Microsoft Sans Serif"/>
                <a:cs typeface="Microsoft Sans Serif"/>
              </a:rPr>
              <a:t>A</a:t>
            </a:r>
            <a:r>
              <a:rPr sz="2000" spc="10" dirty="0">
                <a:solidFill>
                  <a:srgbClr val="4B4B4B"/>
                </a:solidFill>
                <a:latin typeface="Microsoft Sans Serif"/>
                <a:cs typeface="Microsoft Sans Serif"/>
              </a:rPr>
              <a:t>n</a:t>
            </a:r>
            <a:r>
              <a:rPr sz="2000" spc="-15" dirty="0">
                <a:solidFill>
                  <a:srgbClr val="4B4B4B"/>
                </a:solidFill>
                <a:latin typeface="Microsoft Sans Serif"/>
                <a:cs typeface="Microsoft Sans Serif"/>
              </a:rPr>
              <a:t>a</a:t>
            </a:r>
            <a:r>
              <a:rPr sz="2000" spc="-10" dirty="0">
                <a:solidFill>
                  <a:srgbClr val="4B4B4B"/>
                </a:solidFill>
                <a:latin typeface="Microsoft Sans Serif"/>
                <a:cs typeface="Microsoft Sans Serif"/>
              </a:rPr>
              <a:t>lys</a:t>
            </a:r>
            <a:r>
              <a:rPr sz="2000" spc="-20" dirty="0">
                <a:solidFill>
                  <a:srgbClr val="4B4B4B"/>
                </a:solidFill>
                <a:latin typeface="Microsoft Sans Serif"/>
                <a:cs typeface="Microsoft Sans Serif"/>
              </a:rPr>
              <a:t>t</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HI</a:t>
            </a:r>
            <a:r>
              <a:rPr sz="2000" spc="-10" dirty="0">
                <a:solidFill>
                  <a:srgbClr val="4B4B4B"/>
                </a:solidFill>
                <a:latin typeface="Microsoft Sans Serif"/>
                <a:cs typeface="Microsoft Sans Serif"/>
              </a:rPr>
              <a:t>M</a:t>
            </a:r>
            <a:r>
              <a:rPr sz="2000" spc="-40" dirty="0">
                <a:solidFill>
                  <a:srgbClr val="4B4B4B"/>
                </a:solidFill>
                <a:latin typeface="Microsoft Sans Serif"/>
                <a:cs typeface="Microsoft Sans Serif"/>
              </a:rPr>
              <a:t> </a:t>
            </a:r>
            <a:r>
              <a:rPr sz="2000" spc="-15" dirty="0">
                <a:solidFill>
                  <a:srgbClr val="4B4B4B"/>
                </a:solidFill>
                <a:latin typeface="Microsoft Sans Serif"/>
                <a:cs typeface="Microsoft Sans Serif"/>
              </a:rPr>
              <a:t>Sys</a:t>
            </a:r>
            <a:r>
              <a:rPr sz="2000" spc="-5" dirty="0">
                <a:solidFill>
                  <a:srgbClr val="4B4B4B"/>
                </a:solidFill>
                <a:latin typeface="Microsoft Sans Serif"/>
                <a:cs typeface="Microsoft Sans Serif"/>
              </a:rPr>
              <a:t>t</a:t>
            </a:r>
            <a:r>
              <a:rPr sz="2000" spc="5" dirty="0">
                <a:solidFill>
                  <a:srgbClr val="4B4B4B"/>
                </a:solidFill>
                <a:latin typeface="Microsoft Sans Serif"/>
                <a:cs typeface="Microsoft Sans Serif"/>
              </a:rPr>
              <a:t>e</a:t>
            </a:r>
            <a:r>
              <a:rPr sz="2000" dirty="0">
                <a:solidFill>
                  <a:srgbClr val="4B4B4B"/>
                </a:solidFill>
                <a:latin typeface="Microsoft Sans Serif"/>
                <a:cs typeface="Microsoft Sans Serif"/>
              </a:rPr>
              <a:t>m</a:t>
            </a:r>
            <a:r>
              <a:rPr sz="2000" spc="-5" dirty="0">
                <a:solidFill>
                  <a:srgbClr val="4B4B4B"/>
                </a:solidFill>
                <a:latin typeface="Microsoft Sans Serif"/>
                <a:cs typeface="Microsoft Sans Serif"/>
              </a:rPr>
              <a:t>s</a:t>
            </a:r>
            <a:r>
              <a:rPr sz="2000" spc="-85" dirty="0">
                <a:solidFill>
                  <a:srgbClr val="4B4B4B"/>
                </a:solidFill>
                <a:latin typeface="Microsoft Sans Serif"/>
                <a:cs typeface="Microsoft Sans Serif"/>
              </a:rPr>
              <a:t> </a:t>
            </a:r>
            <a:r>
              <a:rPr sz="2000" dirty="0">
                <a:solidFill>
                  <a:srgbClr val="4B4B4B"/>
                </a:solidFill>
                <a:latin typeface="Microsoft Sans Serif"/>
                <a:cs typeface="Microsoft Sans Serif"/>
              </a:rPr>
              <a:t>Ma</a:t>
            </a:r>
            <a:r>
              <a:rPr sz="2000" spc="5" dirty="0">
                <a:solidFill>
                  <a:srgbClr val="4B4B4B"/>
                </a:solidFill>
                <a:latin typeface="Microsoft Sans Serif"/>
                <a:cs typeface="Microsoft Sans Serif"/>
              </a:rPr>
              <a:t>n</a:t>
            </a:r>
            <a:r>
              <a:rPr sz="2000" spc="-15" dirty="0">
                <a:solidFill>
                  <a:srgbClr val="4B4B4B"/>
                </a:solidFill>
                <a:latin typeface="Microsoft Sans Serif"/>
                <a:cs typeface="Microsoft Sans Serif"/>
              </a:rPr>
              <a:t>a</a:t>
            </a:r>
            <a:r>
              <a:rPr sz="2000" spc="5" dirty="0">
                <a:solidFill>
                  <a:srgbClr val="4B4B4B"/>
                </a:solidFill>
                <a:latin typeface="Microsoft Sans Serif"/>
                <a:cs typeface="Microsoft Sans Serif"/>
              </a:rPr>
              <a:t>ge</a:t>
            </a:r>
            <a:r>
              <a:rPr sz="2000" dirty="0">
                <a:solidFill>
                  <a:srgbClr val="4B4B4B"/>
                </a:solidFill>
                <a:latin typeface="Microsoft Sans Serif"/>
                <a:cs typeface="Microsoft Sans Serif"/>
              </a:rPr>
              <a:t>r</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HI</a:t>
            </a:r>
            <a:r>
              <a:rPr sz="2000" spc="-10" dirty="0">
                <a:solidFill>
                  <a:srgbClr val="4B4B4B"/>
                </a:solidFill>
                <a:latin typeface="Microsoft Sans Serif"/>
                <a:cs typeface="Microsoft Sans Serif"/>
              </a:rPr>
              <a:t>M</a:t>
            </a:r>
            <a:r>
              <a:rPr sz="2000" spc="-20" dirty="0">
                <a:solidFill>
                  <a:srgbClr val="4B4B4B"/>
                </a:solidFill>
                <a:latin typeface="Microsoft Sans Serif"/>
                <a:cs typeface="Microsoft Sans Serif"/>
              </a:rPr>
              <a:t> </a:t>
            </a:r>
            <a:r>
              <a:rPr sz="2000" dirty="0">
                <a:solidFill>
                  <a:srgbClr val="4B4B4B"/>
                </a:solidFill>
                <a:latin typeface="Microsoft Sans Serif"/>
                <a:cs typeface="Microsoft Sans Serif"/>
              </a:rPr>
              <a:t>Fac</a:t>
            </a:r>
            <a:r>
              <a:rPr sz="2000" spc="-10" dirty="0">
                <a:solidFill>
                  <a:srgbClr val="4B4B4B"/>
                </a:solidFill>
                <a:latin typeface="Microsoft Sans Serif"/>
                <a:cs typeface="Microsoft Sans Serif"/>
              </a:rPr>
              <a:t>u</a:t>
            </a:r>
            <a:r>
              <a:rPr sz="2000" spc="-5" dirty="0">
                <a:solidFill>
                  <a:srgbClr val="4B4B4B"/>
                </a:solidFill>
                <a:latin typeface="Microsoft Sans Serif"/>
                <a:cs typeface="Microsoft Sans Serif"/>
              </a:rPr>
              <a:t>lt</a:t>
            </a:r>
            <a:r>
              <a:rPr sz="2000" spc="-20" dirty="0">
                <a:solidFill>
                  <a:srgbClr val="4B4B4B"/>
                </a:solidFill>
                <a:latin typeface="Microsoft Sans Serif"/>
                <a:cs typeface="Microsoft Sans Serif"/>
              </a:rPr>
              <a:t>y</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spc="-5" dirty="0">
                <a:solidFill>
                  <a:srgbClr val="4B4B4B"/>
                </a:solidFill>
                <a:latin typeface="Microsoft Sans Serif"/>
                <a:cs typeface="Microsoft Sans Serif"/>
              </a:rPr>
              <a:t>Cli</a:t>
            </a:r>
            <a:r>
              <a:rPr sz="2000" spc="10" dirty="0">
                <a:solidFill>
                  <a:srgbClr val="4B4B4B"/>
                </a:solidFill>
                <a:latin typeface="Microsoft Sans Serif"/>
                <a:cs typeface="Microsoft Sans Serif"/>
              </a:rPr>
              <a:t>e</a:t>
            </a:r>
            <a:r>
              <a:rPr sz="2000" spc="-15" dirty="0">
                <a:solidFill>
                  <a:srgbClr val="4B4B4B"/>
                </a:solidFill>
                <a:latin typeface="Microsoft Sans Serif"/>
                <a:cs typeface="Microsoft Sans Serif"/>
              </a:rPr>
              <a:t>n</a:t>
            </a:r>
            <a:r>
              <a:rPr sz="2000" spc="-5" dirty="0">
                <a:solidFill>
                  <a:srgbClr val="4B4B4B"/>
                </a:solidFill>
                <a:latin typeface="Microsoft Sans Serif"/>
                <a:cs typeface="Microsoft Sans Serif"/>
              </a:rPr>
              <a:t>t</a:t>
            </a:r>
            <a:r>
              <a:rPr sz="2000" spc="-65" dirty="0">
                <a:solidFill>
                  <a:srgbClr val="4B4B4B"/>
                </a:solidFill>
                <a:latin typeface="Microsoft Sans Serif"/>
                <a:cs typeface="Microsoft Sans Serif"/>
              </a:rPr>
              <a:t> </a:t>
            </a:r>
            <a:r>
              <a:rPr sz="2000" dirty="0">
                <a:solidFill>
                  <a:srgbClr val="4B4B4B"/>
                </a:solidFill>
                <a:latin typeface="Microsoft Sans Serif"/>
                <a:cs typeface="Microsoft Sans Serif"/>
              </a:rPr>
              <a:t>S</a:t>
            </a:r>
            <a:r>
              <a:rPr sz="2000" spc="-10" dirty="0">
                <a:solidFill>
                  <a:srgbClr val="4B4B4B"/>
                </a:solidFill>
                <a:latin typeface="Microsoft Sans Serif"/>
                <a:cs typeface="Microsoft Sans Serif"/>
              </a:rPr>
              <a:t>u</a:t>
            </a:r>
            <a:r>
              <a:rPr sz="2000" spc="5" dirty="0">
                <a:solidFill>
                  <a:srgbClr val="4B4B4B"/>
                </a:solidFill>
                <a:latin typeface="Microsoft Sans Serif"/>
                <a:cs typeface="Microsoft Sans Serif"/>
              </a:rPr>
              <a:t>ppo</a:t>
            </a:r>
            <a:r>
              <a:rPr sz="2000" spc="-10" dirty="0">
                <a:solidFill>
                  <a:srgbClr val="4B4B4B"/>
                </a:solidFill>
                <a:latin typeface="Microsoft Sans Serif"/>
                <a:cs typeface="Microsoft Sans Serif"/>
              </a:rPr>
              <a:t>r</a:t>
            </a:r>
            <a:r>
              <a:rPr sz="2000" dirty="0">
                <a:solidFill>
                  <a:srgbClr val="4B4B4B"/>
                </a:solidFill>
                <a:latin typeface="Microsoft Sans Serif"/>
                <a:cs typeface="Microsoft Sans Serif"/>
              </a:rPr>
              <a:t>t</a:t>
            </a:r>
            <a:r>
              <a:rPr sz="2000" spc="-85" dirty="0">
                <a:solidFill>
                  <a:srgbClr val="4B4B4B"/>
                </a:solidFill>
                <a:latin typeface="Microsoft Sans Serif"/>
                <a:cs typeface="Microsoft Sans Serif"/>
              </a:rPr>
              <a:t> </a:t>
            </a:r>
            <a:r>
              <a:rPr sz="2000" spc="-30" dirty="0">
                <a:solidFill>
                  <a:srgbClr val="4B4B4B"/>
                </a:solidFill>
                <a:latin typeface="Microsoft Sans Serif"/>
                <a:cs typeface="Microsoft Sans Serif"/>
              </a:rPr>
              <a:t>S</a:t>
            </a:r>
            <a:r>
              <a:rPr sz="2000" spc="5" dirty="0">
                <a:solidFill>
                  <a:srgbClr val="4B4B4B"/>
                </a:solidFill>
                <a:latin typeface="Microsoft Sans Serif"/>
                <a:cs typeface="Microsoft Sans Serif"/>
              </a:rPr>
              <a:t>pe</a:t>
            </a:r>
            <a:r>
              <a:rPr sz="2000" spc="-20" dirty="0">
                <a:solidFill>
                  <a:srgbClr val="4B4B4B"/>
                </a:solidFill>
                <a:latin typeface="Microsoft Sans Serif"/>
                <a:cs typeface="Microsoft Sans Serif"/>
              </a:rPr>
              <a:t>c</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a</a:t>
            </a:r>
            <a:r>
              <a:rPr sz="2000" dirty="0">
                <a:solidFill>
                  <a:srgbClr val="4B4B4B"/>
                </a:solidFill>
                <a:latin typeface="Microsoft Sans Serif"/>
                <a:cs typeface="Microsoft Sans Serif"/>
              </a:rPr>
              <a:t>l</a:t>
            </a:r>
            <a:r>
              <a:rPr sz="2000" spc="5" dirty="0">
                <a:solidFill>
                  <a:srgbClr val="4B4B4B"/>
                </a:solidFill>
                <a:latin typeface="Microsoft Sans Serif"/>
                <a:cs typeface="Microsoft Sans Serif"/>
              </a:rPr>
              <a:t>i</a:t>
            </a:r>
            <a:r>
              <a:rPr sz="2000" spc="-10" dirty="0">
                <a:solidFill>
                  <a:srgbClr val="4B4B4B"/>
                </a:solidFill>
                <a:latin typeface="Microsoft Sans Serif"/>
                <a:cs typeface="Microsoft Sans Serif"/>
              </a:rPr>
              <a:t>s</a:t>
            </a:r>
            <a:r>
              <a:rPr sz="2000" spc="-15" dirty="0">
                <a:solidFill>
                  <a:srgbClr val="4B4B4B"/>
                </a:solidFill>
                <a:latin typeface="Microsoft Sans Serif"/>
                <a:cs typeface="Microsoft Sans Serif"/>
              </a:rPr>
              <a:t>t</a:t>
            </a:r>
            <a:r>
              <a:rPr sz="2000" spc="-10" dirty="0">
                <a:latin typeface="Microsoft Sans Serif"/>
                <a:cs typeface="Microsoft Sans Serif"/>
              </a:rPr>
              <a:t> </a:t>
            </a:r>
            <a:endParaRPr sz="2000" dirty="0">
              <a:latin typeface="Microsoft Sans Serif"/>
              <a:cs typeface="Microsoft Sans Serif"/>
            </a:endParaRPr>
          </a:p>
          <a:p>
            <a:pPr marL="353060" indent="-340360">
              <a:lnSpc>
                <a:spcPct val="100000"/>
              </a:lnSpc>
              <a:spcBef>
                <a:spcPts val="480"/>
              </a:spcBef>
              <a:buClr>
                <a:srgbClr val="4B4B4B"/>
              </a:buClr>
              <a:buFont typeface="Wingdings"/>
              <a:buChar char=""/>
              <a:tabLst>
                <a:tab pos="353060" algn="l"/>
              </a:tabLst>
            </a:pPr>
            <a:r>
              <a:rPr sz="2000" dirty="0">
                <a:solidFill>
                  <a:srgbClr val="4B4B4B"/>
                </a:solidFill>
                <a:latin typeface="Microsoft Sans Serif"/>
                <a:cs typeface="Microsoft Sans Serif"/>
              </a:rPr>
              <a:t>P</a:t>
            </a:r>
            <a:r>
              <a:rPr sz="2000" spc="10" dirty="0">
                <a:solidFill>
                  <a:srgbClr val="4B4B4B"/>
                </a:solidFill>
                <a:latin typeface="Microsoft Sans Serif"/>
                <a:cs typeface="Microsoft Sans Serif"/>
              </a:rPr>
              <a:t>a</a:t>
            </a:r>
            <a:r>
              <a:rPr sz="2000" spc="-10" dirty="0">
                <a:solidFill>
                  <a:srgbClr val="4B4B4B"/>
                </a:solidFill>
                <a:latin typeface="Microsoft Sans Serif"/>
                <a:cs typeface="Microsoft Sans Serif"/>
              </a:rPr>
              <a:t>t</a:t>
            </a:r>
            <a:r>
              <a:rPr sz="2000" spc="-20" dirty="0">
                <a:solidFill>
                  <a:srgbClr val="4B4B4B"/>
                </a:solidFill>
                <a:latin typeface="Microsoft Sans Serif"/>
                <a:cs typeface="Microsoft Sans Serif"/>
              </a:rPr>
              <a:t>i</a:t>
            </a:r>
            <a:r>
              <a:rPr sz="2000" spc="5" dirty="0">
                <a:solidFill>
                  <a:srgbClr val="4B4B4B"/>
                </a:solidFill>
                <a:latin typeface="Microsoft Sans Serif"/>
                <a:cs typeface="Microsoft Sans Serif"/>
              </a:rPr>
              <a:t>en</a:t>
            </a:r>
            <a:r>
              <a:rPr sz="2000" spc="-20" dirty="0">
                <a:solidFill>
                  <a:srgbClr val="4B4B4B"/>
                </a:solidFill>
                <a:latin typeface="Microsoft Sans Serif"/>
                <a:cs typeface="Microsoft Sans Serif"/>
              </a:rPr>
              <a:t>t</a:t>
            </a:r>
            <a:r>
              <a:rPr sz="2000" spc="-65" dirty="0">
                <a:solidFill>
                  <a:srgbClr val="4B4B4B"/>
                </a:solidFill>
                <a:latin typeface="Microsoft Sans Serif"/>
                <a:cs typeface="Microsoft Sans Serif"/>
              </a:rPr>
              <a:t> </a:t>
            </a:r>
            <a:r>
              <a:rPr sz="2000" spc="-30" dirty="0">
                <a:solidFill>
                  <a:srgbClr val="4B4B4B"/>
                </a:solidFill>
                <a:latin typeface="Microsoft Sans Serif"/>
                <a:cs typeface="Microsoft Sans Serif"/>
              </a:rPr>
              <a:t>I</a:t>
            </a:r>
            <a:r>
              <a:rPr sz="2000" spc="5" dirty="0">
                <a:solidFill>
                  <a:srgbClr val="4B4B4B"/>
                </a:solidFill>
                <a:latin typeface="Microsoft Sans Serif"/>
                <a:cs typeface="Microsoft Sans Serif"/>
              </a:rPr>
              <a:t>n</a:t>
            </a:r>
            <a:r>
              <a:rPr sz="2000" spc="-10" dirty="0">
                <a:solidFill>
                  <a:srgbClr val="4B4B4B"/>
                </a:solidFill>
                <a:latin typeface="Microsoft Sans Serif"/>
                <a:cs typeface="Microsoft Sans Serif"/>
              </a:rPr>
              <a:t>for</a:t>
            </a:r>
            <a:r>
              <a:rPr sz="2000" spc="-15" dirty="0">
                <a:solidFill>
                  <a:srgbClr val="4B4B4B"/>
                </a:solidFill>
                <a:latin typeface="Microsoft Sans Serif"/>
                <a:cs typeface="Microsoft Sans Serif"/>
              </a:rPr>
              <a:t>ma</a:t>
            </a:r>
            <a:r>
              <a:rPr sz="2000" spc="-25" dirty="0">
                <a:solidFill>
                  <a:srgbClr val="4B4B4B"/>
                </a:solidFill>
                <a:latin typeface="Microsoft Sans Serif"/>
                <a:cs typeface="Microsoft Sans Serif"/>
              </a:rPr>
              <a:t>t</a:t>
            </a:r>
            <a:r>
              <a:rPr sz="2000" dirty="0">
                <a:solidFill>
                  <a:srgbClr val="4B4B4B"/>
                </a:solidFill>
                <a:latin typeface="Microsoft Sans Serif"/>
                <a:cs typeface="Microsoft Sans Serif"/>
              </a:rPr>
              <a:t>i</a:t>
            </a:r>
            <a:r>
              <a:rPr sz="2000" spc="5" dirty="0">
                <a:solidFill>
                  <a:srgbClr val="4B4B4B"/>
                </a:solidFill>
                <a:latin typeface="Microsoft Sans Serif"/>
                <a:cs typeface="Microsoft Sans Serif"/>
              </a:rPr>
              <a:t>o</a:t>
            </a:r>
            <a:r>
              <a:rPr sz="2000" spc="-5" dirty="0">
                <a:solidFill>
                  <a:srgbClr val="4B4B4B"/>
                </a:solidFill>
                <a:latin typeface="Microsoft Sans Serif"/>
                <a:cs typeface="Microsoft Sans Serif"/>
              </a:rPr>
              <a:t>n</a:t>
            </a:r>
            <a:r>
              <a:rPr sz="2000" spc="-125" dirty="0">
                <a:solidFill>
                  <a:srgbClr val="4B4B4B"/>
                </a:solidFill>
                <a:latin typeface="Microsoft Sans Serif"/>
                <a:cs typeface="Microsoft Sans Serif"/>
              </a:rPr>
              <a:t> </a:t>
            </a:r>
            <a:r>
              <a:rPr sz="2000" spc="-5" dirty="0">
                <a:solidFill>
                  <a:srgbClr val="4B4B4B"/>
                </a:solidFill>
                <a:latin typeface="Microsoft Sans Serif"/>
                <a:cs typeface="Microsoft Sans Serif"/>
              </a:rPr>
              <a:t>Co</a:t>
            </a:r>
            <a:r>
              <a:rPr sz="2000" spc="5" dirty="0">
                <a:solidFill>
                  <a:srgbClr val="4B4B4B"/>
                </a:solidFill>
                <a:latin typeface="Microsoft Sans Serif"/>
                <a:cs typeface="Microsoft Sans Serif"/>
              </a:rPr>
              <a:t>o</a:t>
            </a:r>
            <a:r>
              <a:rPr sz="2000" spc="-10" dirty="0">
                <a:solidFill>
                  <a:srgbClr val="4B4B4B"/>
                </a:solidFill>
                <a:latin typeface="Microsoft Sans Serif"/>
                <a:cs typeface="Microsoft Sans Serif"/>
              </a:rPr>
              <a:t>r</a:t>
            </a:r>
            <a:r>
              <a:rPr sz="2000" spc="5" dirty="0">
                <a:solidFill>
                  <a:srgbClr val="4B4B4B"/>
                </a:solidFill>
                <a:latin typeface="Microsoft Sans Serif"/>
                <a:cs typeface="Microsoft Sans Serif"/>
              </a:rPr>
              <a:t>d</a:t>
            </a:r>
            <a:r>
              <a:rPr sz="2000" dirty="0">
                <a:solidFill>
                  <a:srgbClr val="4B4B4B"/>
                </a:solidFill>
                <a:latin typeface="Microsoft Sans Serif"/>
                <a:cs typeface="Microsoft Sans Serif"/>
              </a:rPr>
              <a:t>i</a:t>
            </a:r>
            <a:r>
              <a:rPr sz="2000" spc="-10" dirty="0">
                <a:solidFill>
                  <a:srgbClr val="4B4B4B"/>
                </a:solidFill>
                <a:latin typeface="Microsoft Sans Serif"/>
                <a:cs typeface="Microsoft Sans Serif"/>
              </a:rPr>
              <a:t>n</a:t>
            </a:r>
            <a:r>
              <a:rPr sz="2000" spc="5" dirty="0">
                <a:solidFill>
                  <a:srgbClr val="4B4B4B"/>
                </a:solidFill>
                <a:latin typeface="Microsoft Sans Serif"/>
                <a:cs typeface="Microsoft Sans Serif"/>
              </a:rPr>
              <a:t>a</a:t>
            </a:r>
            <a:r>
              <a:rPr sz="2000" spc="-10" dirty="0">
                <a:solidFill>
                  <a:srgbClr val="4B4B4B"/>
                </a:solidFill>
                <a:latin typeface="Microsoft Sans Serif"/>
                <a:cs typeface="Microsoft Sans Serif"/>
              </a:rPr>
              <a:t>to</a:t>
            </a:r>
            <a:r>
              <a:rPr sz="2000" spc="-20" dirty="0">
                <a:solidFill>
                  <a:srgbClr val="4B4B4B"/>
                </a:solidFill>
                <a:latin typeface="Microsoft Sans Serif"/>
                <a:cs typeface="Microsoft Sans Serif"/>
              </a:rPr>
              <a:t>r</a:t>
            </a:r>
            <a:r>
              <a:rPr sz="3000" spc="-15" baseline="1388" dirty="0">
                <a:latin typeface="Microsoft Sans Serif"/>
                <a:cs typeface="Microsoft Sans Serif"/>
              </a:rPr>
              <a:t> </a:t>
            </a:r>
            <a:endParaRPr sz="3000" baseline="1388" dirty="0">
              <a:latin typeface="Microsoft Sans Serif"/>
              <a:cs typeface="Microsoft Sans Serif"/>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ED4FF3855996045BD5FE3977148A281" ma:contentTypeVersion="4" ma:contentTypeDescription="Create a new document." ma:contentTypeScope="" ma:versionID="94b16d87128b9fb5603d5786c105f8d7">
  <xsd:schema xmlns:xsd="http://www.w3.org/2001/XMLSchema" xmlns:xs="http://www.w3.org/2001/XMLSchema" xmlns:p="http://schemas.microsoft.com/office/2006/metadata/properties" xmlns:ns3="bf3a381a-9adc-490a-a6f0-e10b73df7388" targetNamespace="http://schemas.microsoft.com/office/2006/metadata/properties" ma:root="true" ma:fieldsID="ebe23857470887e9639d6fef04debd1b" ns3:_="">
    <xsd:import namespace="bf3a381a-9adc-490a-a6f0-e10b73df738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a381a-9adc-490a-a6f0-e10b73df73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75B843-B1BA-47BE-8E97-55D1D9F9A30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D97FE65-E73D-4095-B612-0B980A2C9268}">
  <ds:schemaRefs>
    <ds:schemaRef ds:uri="http://schemas.microsoft.com/sharepoint/v3/contenttype/forms"/>
  </ds:schemaRefs>
</ds:datastoreItem>
</file>

<file path=customXml/itemProps3.xml><?xml version="1.0" encoding="utf-8"?>
<ds:datastoreItem xmlns:ds="http://schemas.openxmlformats.org/officeDocument/2006/customXml" ds:itemID="{41D9F0D9-6A2F-4E8D-83A8-8A89787DC4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a381a-9adc-490a-a6f0-e10b73df7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34575</TotalTime>
  <Words>2551</Words>
  <Application>Microsoft Office PowerPoint</Application>
  <PresentationFormat>Custom</PresentationFormat>
  <Paragraphs>275</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Courier New</vt:lpstr>
      <vt:lpstr>Microsoft Sans Serif</vt:lpstr>
      <vt:lpstr>Symbol</vt:lpstr>
      <vt:lpstr>Tahoma</vt:lpstr>
      <vt:lpstr>Times New Roman</vt:lpstr>
      <vt:lpstr>Wingdings</vt:lpstr>
      <vt:lpstr>Office Theme</vt:lpstr>
      <vt:lpstr>PowerPoint Presentation</vt:lpstr>
      <vt:lpstr>PowerPoint Presentation</vt:lpstr>
      <vt:lpstr>PowerPoint Presentation</vt:lpstr>
      <vt:lpstr>Why Choose HIM as Your Area of Study? </vt:lpstr>
      <vt:lpstr>What is Clinical Data Coding? </vt:lpstr>
      <vt:lpstr>What Duties Does a Coder Perform? </vt:lpstr>
      <vt:lpstr>Occupational Outlook </vt:lpstr>
      <vt:lpstr>Where are HIM Professionals Employed? </vt:lpstr>
      <vt:lpstr>What Employment Opportunities Can I Explore Within HIM? </vt:lpstr>
      <vt:lpstr>Why Choose NOVA’s HIM or Clinical Data Coding Programs? </vt:lpstr>
      <vt:lpstr>HIM Professional Organizations for Potential Membership Opportunities </vt:lpstr>
      <vt:lpstr>NOVA Admission Process</vt:lpstr>
      <vt:lpstr>Transcript Evaluation </vt:lpstr>
      <vt:lpstr>NOVA HIM Admission Process </vt:lpstr>
      <vt:lpstr>   NOVA HIM Admission Process Cont.  </vt:lpstr>
      <vt:lpstr> NOVA CDC Admission Process </vt:lpstr>
      <vt:lpstr>   NOVA CDC Admission Process Cont.  </vt:lpstr>
      <vt:lpstr>      Health Sciences &amp; Nursing Application</vt:lpstr>
      <vt:lpstr>PowerPoint Presentation</vt:lpstr>
      <vt:lpstr>Are There Any Required       Internships During The Programs? </vt:lpstr>
      <vt:lpstr>PowerPoint Presentation</vt:lpstr>
      <vt:lpstr>        What Is The Estimated Length  Of The Programs? </vt:lpstr>
      <vt:lpstr>      Can I Enroll In Both The HIM       And CDC Programs? </vt:lpstr>
      <vt:lpstr>Can I Continue My HIM Education After  Graduation From NOVA? </vt:lpstr>
      <vt:lpstr>MAKE TODAY’S DREAMS TOMORROW’S REALITIES!!! </vt:lpstr>
      <vt:lpstr>REFERENCE WEBSITES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HIMHealthInformationSession 2013.ppt [Compatibility Mode]</dc:title>
  <dc:creator>afowler</dc:creator>
  <cp:lastModifiedBy>Pratt, Dana E.</cp:lastModifiedBy>
  <cp:revision>45</cp:revision>
  <dcterms:created xsi:type="dcterms:W3CDTF">2016-09-27T14:34:17Z</dcterms:created>
  <dcterms:modified xsi:type="dcterms:W3CDTF">2024-07-23T19:55:24Z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2016-09-27T00:00:00Z</vt:filetime>
  </property>
  <property fmtid="{D5CDD505-2E9C-101B-9397-08002B2CF9AE}" pid="3" name="LastSaved">
    <vt:filetime>2016-09-27T00:00:00Z</vt:filetime>
  </property>
  <property fmtid="{D5CDD505-2E9C-101B-9397-08002B2CF9AE}" pid="4" name="ContentTypeId">
    <vt:lpwstr>0x0101008ED4FF3855996045BD5FE3977148A281</vt:lpwstr>
  </property>
</Properties>
</file>